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2" r:id="rId2"/>
    <p:sldId id="824" r:id="rId3"/>
    <p:sldId id="260" r:id="rId4"/>
    <p:sldId id="813" r:id="rId5"/>
    <p:sldId id="814" r:id="rId6"/>
    <p:sldId id="826" r:id="rId7"/>
    <p:sldId id="817" r:id="rId8"/>
    <p:sldId id="263" r:id="rId9"/>
    <p:sldId id="823" r:id="rId10"/>
    <p:sldId id="818" r:id="rId11"/>
    <p:sldId id="264" r:id="rId12"/>
    <p:sldId id="827" r:id="rId13"/>
    <p:sldId id="812" r:id="rId14"/>
    <p:sldId id="825" r:id="rId15"/>
    <p:sldId id="820" r:id="rId16"/>
    <p:sldId id="821" r:id="rId17"/>
    <p:sldId id="811" r:id="rId18"/>
    <p:sldId id="819"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F6FD"/>
    <a:srgbClr val="F5FCF2"/>
    <a:srgbClr val="53B032"/>
    <a:srgbClr val="79D25A"/>
    <a:srgbClr val="FBCE75"/>
    <a:srgbClr val="F4A708"/>
    <a:srgbClr val="FD9B01"/>
    <a:srgbClr val="747474"/>
    <a:srgbClr val="E9EEF3"/>
    <a:srgbClr val="A6B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95300-539F-458A-AFB1-2261E97E8F8B}" v="751" dt="2025-03-20T18:19:09.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85362" autoAdjust="0"/>
  </p:normalViewPr>
  <p:slideViewPr>
    <p:cSldViewPr snapToGrid="0">
      <p:cViewPr>
        <p:scale>
          <a:sx n="100" d="100"/>
          <a:sy n="100" d="100"/>
        </p:scale>
        <p:origin x="85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e Bernery" userId="75dc3045-a755-4e5e-a3ee-c7676204d529" providerId="ADAL" clId="{FE295300-539F-458A-AFB1-2261E97E8F8B}"/>
    <pc:docChg chg="undo redo custSel addSld delSld modSld sldOrd">
      <pc:chgData name="Camille Bernery" userId="75dc3045-a755-4e5e-a3ee-c7676204d529" providerId="ADAL" clId="{FE295300-539F-458A-AFB1-2261E97E8F8B}" dt="2025-03-21T09:03:16.364" v="5807" actId="404"/>
      <pc:docMkLst>
        <pc:docMk/>
      </pc:docMkLst>
      <pc:sldChg chg="addSp delSp modSp del mod">
        <pc:chgData name="Camille Bernery" userId="75dc3045-a755-4e5e-a3ee-c7676204d529" providerId="ADAL" clId="{FE295300-539F-458A-AFB1-2261E97E8F8B}" dt="2025-03-20T16:06:57.864" v="4361" actId="47"/>
        <pc:sldMkLst>
          <pc:docMk/>
          <pc:sldMk cId="3795768678" sldId="256"/>
        </pc:sldMkLst>
        <pc:spChg chg="add mod ord">
          <ac:chgData name="Camille Bernery" userId="75dc3045-a755-4e5e-a3ee-c7676204d529" providerId="ADAL" clId="{FE295300-539F-458A-AFB1-2261E97E8F8B}" dt="2025-03-20T15:10:38.224" v="3968" actId="14100"/>
          <ac:spMkLst>
            <pc:docMk/>
            <pc:sldMk cId="3795768678" sldId="256"/>
            <ac:spMk id="96" creationId="{867AB1CA-D469-1979-A65C-4519E1ADE7BA}"/>
          </ac:spMkLst>
        </pc:spChg>
        <pc:picChg chg="add mod">
          <ac:chgData name="Camille Bernery" userId="75dc3045-a755-4e5e-a3ee-c7676204d529" providerId="ADAL" clId="{FE295300-539F-458A-AFB1-2261E97E8F8B}" dt="2025-03-20T15:10:40.781" v="3969" actId="14100"/>
          <ac:picMkLst>
            <pc:docMk/>
            <pc:sldMk cId="3795768678" sldId="256"/>
            <ac:picMk id="2" creationId="{B8FE658F-834F-1C85-EF2E-3A77A68D9E38}"/>
          </ac:picMkLst>
        </pc:picChg>
      </pc:sldChg>
      <pc:sldChg chg="addSp delSp modSp add del mod ord">
        <pc:chgData name="Camille Bernery" userId="75dc3045-a755-4e5e-a3ee-c7676204d529" providerId="ADAL" clId="{FE295300-539F-458A-AFB1-2261E97E8F8B}" dt="2025-03-19T11:26:33.327" v="1119" actId="47"/>
        <pc:sldMkLst>
          <pc:docMk/>
          <pc:sldMk cId="76507769" sldId="257"/>
        </pc:sldMkLst>
      </pc:sldChg>
      <pc:sldChg chg="delSp add del mod">
        <pc:chgData name="Camille Bernery" userId="75dc3045-a755-4e5e-a3ee-c7676204d529" providerId="ADAL" clId="{FE295300-539F-458A-AFB1-2261E97E8F8B}" dt="2025-03-19T10:10:28.024" v="34" actId="47"/>
        <pc:sldMkLst>
          <pc:docMk/>
          <pc:sldMk cId="1411944233" sldId="258"/>
        </pc:sldMkLst>
      </pc:sldChg>
      <pc:sldChg chg="addSp delSp modSp add del mod">
        <pc:chgData name="Camille Bernery" userId="75dc3045-a755-4e5e-a3ee-c7676204d529" providerId="ADAL" clId="{FE295300-539F-458A-AFB1-2261E97E8F8B}" dt="2025-03-20T14:49:14.651" v="3942" actId="47"/>
        <pc:sldMkLst>
          <pc:docMk/>
          <pc:sldMk cId="2443101134" sldId="259"/>
        </pc:sldMkLst>
      </pc:sldChg>
      <pc:sldChg chg="addSp delSp modSp add mod ord">
        <pc:chgData name="Camille Bernery" userId="75dc3045-a755-4e5e-a3ee-c7676204d529" providerId="ADAL" clId="{FE295300-539F-458A-AFB1-2261E97E8F8B}" dt="2025-03-20T15:53:29.219" v="4298"/>
        <pc:sldMkLst>
          <pc:docMk/>
          <pc:sldMk cId="4066247567" sldId="260"/>
        </pc:sldMkLst>
        <pc:spChg chg="add del mod">
          <ac:chgData name="Camille Bernery" userId="75dc3045-a755-4e5e-a3ee-c7676204d529" providerId="ADAL" clId="{FE295300-539F-458A-AFB1-2261E97E8F8B}" dt="2025-03-20T15:53:28.730" v="4297" actId="478"/>
          <ac:spMkLst>
            <pc:docMk/>
            <pc:sldMk cId="4066247567" sldId="260"/>
            <ac:spMk id="3" creationId="{05DF79A2-F02C-CC42-1D17-59D174253CA8}"/>
          </ac:spMkLst>
        </pc:spChg>
        <pc:spChg chg="add mod">
          <ac:chgData name="Camille Bernery" userId="75dc3045-a755-4e5e-a3ee-c7676204d529" providerId="ADAL" clId="{FE295300-539F-458A-AFB1-2261E97E8F8B}" dt="2025-03-20T15:53:29.219" v="4298"/>
          <ac:spMkLst>
            <pc:docMk/>
            <pc:sldMk cId="4066247567" sldId="260"/>
            <ac:spMk id="5" creationId="{A447DB9F-575C-75E4-2E77-0E18119DEAD9}"/>
          </ac:spMkLst>
        </pc:spChg>
        <pc:spChg chg="add mod">
          <ac:chgData name="Camille Bernery" userId="75dc3045-a755-4e5e-a3ee-c7676204d529" providerId="ADAL" clId="{FE295300-539F-458A-AFB1-2261E97E8F8B}" dt="2025-03-20T15:53:29.219" v="4298"/>
          <ac:spMkLst>
            <pc:docMk/>
            <pc:sldMk cId="4066247567" sldId="260"/>
            <ac:spMk id="6" creationId="{0815EC9F-CF47-5E64-441C-EDAB607BC649}"/>
          </ac:spMkLst>
        </pc:spChg>
        <pc:spChg chg="mod">
          <ac:chgData name="Camille Bernery" userId="75dc3045-a755-4e5e-a3ee-c7676204d529" providerId="ADAL" clId="{FE295300-539F-458A-AFB1-2261E97E8F8B}" dt="2025-03-19T11:24:32.813" v="1071" actId="1037"/>
          <ac:spMkLst>
            <pc:docMk/>
            <pc:sldMk cId="4066247567" sldId="260"/>
            <ac:spMk id="17" creationId="{76DF65DE-568A-1408-97F3-C9AB19EC8178}"/>
          </ac:spMkLst>
        </pc:spChg>
        <pc:spChg chg="mod">
          <ac:chgData name="Camille Bernery" userId="75dc3045-a755-4e5e-a3ee-c7676204d529" providerId="ADAL" clId="{FE295300-539F-458A-AFB1-2261E97E8F8B}" dt="2025-03-19T11:24:32.813" v="1071" actId="1037"/>
          <ac:spMkLst>
            <pc:docMk/>
            <pc:sldMk cId="4066247567" sldId="260"/>
            <ac:spMk id="18" creationId="{53951359-4973-F951-75FD-726D9E084BB1}"/>
          </ac:spMkLst>
        </pc:spChg>
        <pc:spChg chg="mod">
          <ac:chgData name="Camille Bernery" userId="75dc3045-a755-4e5e-a3ee-c7676204d529" providerId="ADAL" clId="{FE295300-539F-458A-AFB1-2261E97E8F8B}" dt="2025-03-19T11:24:32.813" v="1071" actId="1037"/>
          <ac:spMkLst>
            <pc:docMk/>
            <pc:sldMk cId="4066247567" sldId="260"/>
            <ac:spMk id="19" creationId="{4012A8A2-4845-8750-9FF9-216F601CA032}"/>
          </ac:spMkLst>
        </pc:spChg>
        <pc:spChg chg="add del mod">
          <ac:chgData name="Camille Bernery" userId="75dc3045-a755-4e5e-a3ee-c7676204d529" providerId="ADAL" clId="{FE295300-539F-458A-AFB1-2261E97E8F8B}" dt="2025-03-20T15:53:28.730" v="4297" actId="478"/>
          <ac:spMkLst>
            <pc:docMk/>
            <pc:sldMk cId="4066247567" sldId="260"/>
            <ac:spMk id="87" creationId="{D9367A1C-B98C-B332-426A-4EC7575B07CE}"/>
          </ac:spMkLst>
        </pc:spChg>
        <pc:spChg chg="add del mod">
          <ac:chgData name="Camille Bernery" userId="75dc3045-a755-4e5e-a3ee-c7676204d529" providerId="ADAL" clId="{FE295300-539F-458A-AFB1-2261E97E8F8B}" dt="2025-03-20T15:53:28.730" v="4297" actId="478"/>
          <ac:spMkLst>
            <pc:docMk/>
            <pc:sldMk cId="4066247567" sldId="260"/>
            <ac:spMk id="88" creationId="{7E3B0FD0-6BC8-1D00-FF62-A3A1EFEA6647}"/>
          </ac:spMkLst>
        </pc:spChg>
        <pc:spChg chg="mod">
          <ac:chgData name="Camille Bernery" userId="75dc3045-a755-4e5e-a3ee-c7676204d529" providerId="ADAL" clId="{FE295300-539F-458A-AFB1-2261E97E8F8B}" dt="2025-03-19T11:24:20.760" v="1048"/>
          <ac:spMkLst>
            <pc:docMk/>
            <pc:sldMk cId="4066247567" sldId="260"/>
            <ac:spMk id="93" creationId="{932CECBC-A8BE-0DA2-C33D-7955C2A8D426}"/>
          </ac:spMkLst>
        </pc:spChg>
        <pc:spChg chg="mod">
          <ac:chgData name="Camille Bernery" userId="75dc3045-a755-4e5e-a3ee-c7676204d529" providerId="ADAL" clId="{FE295300-539F-458A-AFB1-2261E97E8F8B}" dt="2025-03-19T11:24:20.760" v="1048"/>
          <ac:spMkLst>
            <pc:docMk/>
            <pc:sldMk cId="4066247567" sldId="260"/>
            <ac:spMk id="94" creationId="{CBA2B262-D320-234D-F1A3-38F341A2ECED}"/>
          </ac:spMkLst>
        </pc:spChg>
        <pc:spChg chg="mod">
          <ac:chgData name="Camille Bernery" userId="75dc3045-a755-4e5e-a3ee-c7676204d529" providerId="ADAL" clId="{FE295300-539F-458A-AFB1-2261E97E8F8B}" dt="2025-03-19T11:24:20.760" v="1048"/>
          <ac:spMkLst>
            <pc:docMk/>
            <pc:sldMk cId="4066247567" sldId="260"/>
            <ac:spMk id="96" creationId="{6DEA9635-E816-138D-2C8C-2A4ECFCC078D}"/>
          </ac:spMkLst>
        </pc:spChg>
        <pc:spChg chg="mod">
          <ac:chgData name="Camille Bernery" userId="75dc3045-a755-4e5e-a3ee-c7676204d529" providerId="ADAL" clId="{FE295300-539F-458A-AFB1-2261E97E8F8B}" dt="2025-03-19T11:24:20.760" v="1048"/>
          <ac:spMkLst>
            <pc:docMk/>
            <pc:sldMk cId="4066247567" sldId="260"/>
            <ac:spMk id="97" creationId="{0C87C125-84CE-6340-D804-04FECA0A4BE8}"/>
          </ac:spMkLst>
        </pc:spChg>
        <pc:spChg chg="mod">
          <ac:chgData name="Camille Bernery" userId="75dc3045-a755-4e5e-a3ee-c7676204d529" providerId="ADAL" clId="{FE295300-539F-458A-AFB1-2261E97E8F8B}" dt="2025-03-19T11:24:20.760" v="1048"/>
          <ac:spMkLst>
            <pc:docMk/>
            <pc:sldMk cId="4066247567" sldId="260"/>
            <ac:spMk id="100" creationId="{D11A4792-3EF7-BA8A-A30B-B4847FB43787}"/>
          </ac:spMkLst>
        </pc:spChg>
        <pc:spChg chg="mod">
          <ac:chgData name="Camille Bernery" userId="75dc3045-a755-4e5e-a3ee-c7676204d529" providerId="ADAL" clId="{FE295300-539F-458A-AFB1-2261E97E8F8B}" dt="2025-03-19T11:24:20.760" v="1048"/>
          <ac:spMkLst>
            <pc:docMk/>
            <pc:sldMk cId="4066247567" sldId="260"/>
            <ac:spMk id="101" creationId="{B86DAABC-95D9-847A-7BE2-90EFCCDD432A}"/>
          </ac:spMkLst>
        </pc:spChg>
        <pc:spChg chg="mod">
          <ac:chgData name="Camille Bernery" userId="75dc3045-a755-4e5e-a3ee-c7676204d529" providerId="ADAL" clId="{FE295300-539F-458A-AFB1-2261E97E8F8B}" dt="2025-03-19T11:24:20.760" v="1048"/>
          <ac:spMkLst>
            <pc:docMk/>
            <pc:sldMk cId="4066247567" sldId="260"/>
            <ac:spMk id="103" creationId="{05B1BD30-F1F9-8936-3811-8AE190316899}"/>
          </ac:spMkLst>
        </pc:spChg>
        <pc:spChg chg="mod">
          <ac:chgData name="Camille Bernery" userId="75dc3045-a755-4e5e-a3ee-c7676204d529" providerId="ADAL" clId="{FE295300-539F-458A-AFB1-2261E97E8F8B}" dt="2025-03-19T11:24:20.760" v="1048"/>
          <ac:spMkLst>
            <pc:docMk/>
            <pc:sldMk cId="4066247567" sldId="260"/>
            <ac:spMk id="104" creationId="{3695CDD8-08B1-A286-3D85-DC196F8B4171}"/>
          </ac:spMkLst>
        </pc:spChg>
        <pc:spChg chg="mod">
          <ac:chgData name="Camille Bernery" userId="75dc3045-a755-4e5e-a3ee-c7676204d529" providerId="ADAL" clId="{FE295300-539F-458A-AFB1-2261E97E8F8B}" dt="2025-03-19T11:24:20.760" v="1048"/>
          <ac:spMkLst>
            <pc:docMk/>
            <pc:sldMk cId="4066247567" sldId="260"/>
            <ac:spMk id="105" creationId="{D17A7CA5-76CD-5CA2-051A-FC7110FB1BB9}"/>
          </ac:spMkLst>
        </pc:spChg>
        <pc:spChg chg="mod">
          <ac:chgData name="Camille Bernery" userId="75dc3045-a755-4e5e-a3ee-c7676204d529" providerId="ADAL" clId="{FE295300-539F-458A-AFB1-2261E97E8F8B}" dt="2025-03-19T11:24:20.760" v="1048"/>
          <ac:spMkLst>
            <pc:docMk/>
            <pc:sldMk cId="4066247567" sldId="260"/>
            <ac:spMk id="107" creationId="{433D3BF6-AF0E-05B9-4E30-7271F6C6762F}"/>
          </ac:spMkLst>
        </pc:spChg>
        <pc:spChg chg="add mod">
          <ac:chgData name="Camille Bernery" userId="75dc3045-a755-4e5e-a3ee-c7676204d529" providerId="ADAL" clId="{FE295300-539F-458A-AFB1-2261E97E8F8B}" dt="2025-03-19T11:24:50.149" v="1072"/>
          <ac:spMkLst>
            <pc:docMk/>
            <pc:sldMk cId="4066247567" sldId="260"/>
            <ac:spMk id="172" creationId="{F09478EF-85C7-2604-E4D3-11AB2AF1B262}"/>
          </ac:spMkLst>
        </pc:spChg>
        <pc:picChg chg="add del mod">
          <ac:chgData name="Camille Bernery" userId="75dc3045-a755-4e5e-a3ee-c7676204d529" providerId="ADAL" clId="{FE295300-539F-458A-AFB1-2261E97E8F8B}" dt="2025-03-20T15:53:28.730" v="4297" actId="478"/>
          <ac:picMkLst>
            <pc:docMk/>
            <pc:sldMk cId="4066247567" sldId="260"/>
            <ac:picMk id="2" creationId="{412883C1-DAC7-BFA3-1F4C-2624AC5B79CA}"/>
          </ac:picMkLst>
        </pc:picChg>
        <pc:picChg chg="add mod">
          <ac:chgData name="Camille Bernery" userId="75dc3045-a755-4e5e-a3ee-c7676204d529" providerId="ADAL" clId="{FE295300-539F-458A-AFB1-2261E97E8F8B}" dt="2025-03-20T15:53:29.219" v="4298"/>
          <ac:picMkLst>
            <pc:docMk/>
            <pc:sldMk cId="4066247567" sldId="260"/>
            <ac:picMk id="4" creationId="{9CDAD174-3BE2-0825-2EEB-1D2978EC6B6F}"/>
          </ac:picMkLst>
        </pc:picChg>
      </pc:sldChg>
      <pc:sldChg chg="addSp delSp modSp add del mod ord">
        <pc:chgData name="Camille Bernery" userId="75dc3045-a755-4e5e-a3ee-c7676204d529" providerId="ADAL" clId="{FE295300-539F-458A-AFB1-2261E97E8F8B}" dt="2025-03-20T16:09:23.192" v="4382" actId="47"/>
        <pc:sldMkLst>
          <pc:docMk/>
          <pc:sldMk cId="4162799456" sldId="261"/>
        </pc:sldMkLst>
        <pc:picChg chg="add del mod">
          <ac:chgData name="Camille Bernery" userId="75dc3045-a755-4e5e-a3ee-c7676204d529" providerId="ADAL" clId="{FE295300-539F-458A-AFB1-2261E97E8F8B}" dt="2025-03-20T16:08:55.245" v="4377" actId="21"/>
          <ac:picMkLst>
            <pc:docMk/>
            <pc:sldMk cId="4162799456" sldId="261"/>
            <ac:picMk id="8194" creationId="{A5F32CEB-8DC3-56B4-AFAC-4D4D3CBC766D}"/>
          </ac:picMkLst>
        </pc:picChg>
      </pc:sldChg>
      <pc:sldChg chg="addSp delSp modSp new mod">
        <pc:chgData name="Camille Bernery" userId="75dc3045-a755-4e5e-a3ee-c7676204d529" providerId="ADAL" clId="{FE295300-539F-458A-AFB1-2261E97E8F8B}" dt="2025-03-20T14:56:53.066" v="3944" actId="22"/>
        <pc:sldMkLst>
          <pc:docMk/>
          <pc:sldMk cId="2664575946" sldId="262"/>
        </pc:sldMkLst>
        <pc:spChg chg="add del">
          <ac:chgData name="Camille Bernery" userId="75dc3045-a755-4e5e-a3ee-c7676204d529" providerId="ADAL" clId="{FE295300-539F-458A-AFB1-2261E97E8F8B}" dt="2025-03-20T14:56:53.066" v="3944" actId="22"/>
          <ac:spMkLst>
            <pc:docMk/>
            <pc:sldMk cId="2664575946" sldId="262"/>
            <ac:spMk id="3" creationId="{C00E748B-FA26-1E0A-D602-AA09EE918DD7}"/>
          </ac:spMkLst>
        </pc:spChg>
        <pc:spChg chg="add mod">
          <ac:chgData name="Camille Bernery" userId="75dc3045-a755-4e5e-a3ee-c7676204d529" providerId="ADAL" clId="{FE295300-539F-458A-AFB1-2261E97E8F8B}" dt="2025-03-19T10:57:23.093" v="546" actId="1076"/>
          <ac:spMkLst>
            <pc:docMk/>
            <pc:sldMk cId="2664575946" sldId="262"/>
            <ac:spMk id="9" creationId="{3B810077-3074-2635-6F5F-74D58B233101}"/>
          </ac:spMkLst>
        </pc:spChg>
        <pc:spChg chg="add mod ord">
          <ac:chgData name="Camille Bernery" userId="75dc3045-a755-4e5e-a3ee-c7676204d529" providerId="ADAL" clId="{FE295300-539F-458A-AFB1-2261E97E8F8B}" dt="2025-03-19T10:57:29.558" v="548" actId="14100"/>
          <ac:spMkLst>
            <pc:docMk/>
            <pc:sldMk cId="2664575946" sldId="262"/>
            <ac:spMk id="16" creationId="{CE851214-BFF8-9987-CE8A-0939C1F9ED03}"/>
          </ac:spMkLst>
        </pc:spChg>
        <pc:picChg chg="add mod">
          <ac:chgData name="Camille Bernery" userId="75dc3045-a755-4e5e-a3ee-c7676204d529" providerId="ADAL" clId="{FE295300-539F-458A-AFB1-2261E97E8F8B}" dt="2025-03-19T10:56:50.351" v="538" actId="1037"/>
          <ac:picMkLst>
            <pc:docMk/>
            <pc:sldMk cId="2664575946" sldId="262"/>
            <ac:picMk id="1030" creationId="{A5DC4929-3577-F98E-299A-D6A0AF3AE187}"/>
          </ac:picMkLst>
        </pc:picChg>
      </pc:sldChg>
      <pc:sldChg chg="addSp delSp modSp add mod">
        <pc:chgData name="Camille Bernery" userId="75dc3045-a755-4e5e-a3ee-c7676204d529" providerId="ADAL" clId="{FE295300-539F-458A-AFB1-2261E97E8F8B}" dt="2025-03-21T09:01:37.789" v="5798" actId="1035"/>
        <pc:sldMkLst>
          <pc:docMk/>
          <pc:sldMk cId="3720410203" sldId="263"/>
        </pc:sldMkLst>
        <pc:spChg chg="mod">
          <ac:chgData name="Camille Bernery" userId="75dc3045-a755-4e5e-a3ee-c7676204d529" providerId="ADAL" clId="{FE295300-539F-458A-AFB1-2261E97E8F8B}" dt="2025-03-20T16:07:51.145" v="4365" actId="1076"/>
          <ac:spMkLst>
            <pc:docMk/>
            <pc:sldMk cId="3720410203" sldId="263"/>
            <ac:spMk id="2" creationId="{F46F38D4-5849-B2C4-41FA-B823D11C06E6}"/>
          </ac:spMkLst>
        </pc:spChg>
        <pc:spChg chg="mod">
          <ac:chgData name="Camille Bernery" userId="75dc3045-a755-4e5e-a3ee-c7676204d529" providerId="ADAL" clId="{FE295300-539F-458A-AFB1-2261E97E8F8B}" dt="2025-03-20T16:07:51.145" v="4365" actId="1076"/>
          <ac:spMkLst>
            <pc:docMk/>
            <pc:sldMk cId="3720410203" sldId="263"/>
            <ac:spMk id="3" creationId="{34B81224-378C-18DC-A2D0-40AB06E4138C}"/>
          </ac:spMkLst>
        </pc:spChg>
        <pc:spChg chg="mod">
          <ac:chgData name="Camille Bernery" userId="75dc3045-a755-4e5e-a3ee-c7676204d529" providerId="ADAL" clId="{FE295300-539F-458A-AFB1-2261E97E8F8B}" dt="2025-03-20T16:07:51.145" v="4365" actId="1076"/>
          <ac:spMkLst>
            <pc:docMk/>
            <pc:sldMk cId="3720410203" sldId="263"/>
            <ac:spMk id="4" creationId="{5C09B6AD-75D9-FBBC-9988-DF3837A808F1}"/>
          </ac:spMkLst>
        </pc:spChg>
        <pc:spChg chg="mod">
          <ac:chgData name="Camille Bernery" userId="75dc3045-a755-4e5e-a3ee-c7676204d529" providerId="ADAL" clId="{FE295300-539F-458A-AFB1-2261E97E8F8B}" dt="2025-03-20T16:07:51.145" v="4365" actId="1076"/>
          <ac:spMkLst>
            <pc:docMk/>
            <pc:sldMk cId="3720410203" sldId="263"/>
            <ac:spMk id="7" creationId="{33620F7D-D3D5-FC50-2A7B-97D3B24D58FA}"/>
          </ac:spMkLst>
        </pc:spChg>
        <pc:spChg chg="mod">
          <ac:chgData name="Camille Bernery" userId="75dc3045-a755-4e5e-a3ee-c7676204d529" providerId="ADAL" clId="{FE295300-539F-458A-AFB1-2261E97E8F8B}" dt="2025-03-20T16:08:04.346" v="4369" actId="404"/>
          <ac:spMkLst>
            <pc:docMk/>
            <pc:sldMk cId="3720410203" sldId="263"/>
            <ac:spMk id="8" creationId="{8D658492-F0FD-EE36-608D-13DCCFD8B8F8}"/>
          </ac:spMkLst>
        </pc:spChg>
        <pc:spChg chg="mod">
          <ac:chgData name="Camille Bernery" userId="75dc3045-a755-4e5e-a3ee-c7676204d529" providerId="ADAL" clId="{FE295300-539F-458A-AFB1-2261E97E8F8B}" dt="2025-03-20T16:07:51.145" v="4365" actId="1076"/>
          <ac:spMkLst>
            <pc:docMk/>
            <pc:sldMk cId="3720410203" sldId="263"/>
            <ac:spMk id="9" creationId="{BAED3557-2439-5268-D21C-F8B4C34CD6BE}"/>
          </ac:spMkLst>
        </pc:spChg>
        <pc:spChg chg="mod">
          <ac:chgData name="Camille Bernery" userId="75dc3045-a755-4e5e-a3ee-c7676204d529" providerId="ADAL" clId="{FE295300-539F-458A-AFB1-2261E97E8F8B}" dt="2025-03-20T16:08:04.346" v="4369" actId="404"/>
          <ac:spMkLst>
            <pc:docMk/>
            <pc:sldMk cId="3720410203" sldId="263"/>
            <ac:spMk id="10" creationId="{3AD181EC-2A18-51E8-BABC-2FB7BC420886}"/>
          </ac:spMkLst>
        </pc:spChg>
        <pc:spChg chg="mod">
          <ac:chgData name="Camille Bernery" userId="75dc3045-a755-4e5e-a3ee-c7676204d529" providerId="ADAL" clId="{FE295300-539F-458A-AFB1-2261E97E8F8B}" dt="2025-03-20T16:08:04.346" v="4369" actId="404"/>
          <ac:spMkLst>
            <pc:docMk/>
            <pc:sldMk cId="3720410203" sldId="263"/>
            <ac:spMk id="12" creationId="{64B7F469-CD1D-9FA8-15C3-8C692F6CEF21}"/>
          </ac:spMkLst>
        </pc:spChg>
        <pc:spChg chg="add mod ord">
          <ac:chgData name="Camille Bernery" userId="75dc3045-a755-4e5e-a3ee-c7676204d529" providerId="ADAL" clId="{FE295300-539F-458A-AFB1-2261E97E8F8B}" dt="2025-03-20T16:07:51.145" v="4365" actId="1076"/>
          <ac:spMkLst>
            <pc:docMk/>
            <pc:sldMk cId="3720410203" sldId="263"/>
            <ac:spMk id="13" creationId="{13814E25-D55C-1FA3-2A37-6ED1B1F2A809}"/>
          </ac:spMkLst>
        </pc:spChg>
        <pc:spChg chg="add mod">
          <ac:chgData name="Camille Bernery" userId="75dc3045-a755-4e5e-a3ee-c7676204d529" providerId="ADAL" clId="{FE295300-539F-458A-AFB1-2261E97E8F8B}" dt="2025-03-20T16:08:16.362" v="4370" actId="404"/>
          <ac:spMkLst>
            <pc:docMk/>
            <pc:sldMk cId="3720410203" sldId="263"/>
            <ac:spMk id="14" creationId="{F0ECC156-0741-BB9E-A944-EABC4A75C985}"/>
          </ac:spMkLst>
        </pc:spChg>
        <pc:spChg chg="add mod">
          <ac:chgData name="Camille Bernery" userId="75dc3045-a755-4e5e-a3ee-c7676204d529" providerId="ADAL" clId="{FE295300-539F-458A-AFB1-2261E97E8F8B}" dt="2025-03-20T16:08:22.094" v="4372" actId="1076"/>
          <ac:spMkLst>
            <pc:docMk/>
            <pc:sldMk cId="3720410203" sldId="263"/>
            <ac:spMk id="15" creationId="{A6055065-05D7-4AB8-8377-920B197F5249}"/>
          </ac:spMkLst>
        </pc:spChg>
        <pc:spChg chg="add del mod">
          <ac:chgData name="Camille Bernery" userId="75dc3045-a755-4e5e-a3ee-c7676204d529" providerId="ADAL" clId="{FE295300-539F-458A-AFB1-2261E97E8F8B}" dt="2025-03-20T16:07:51.145" v="4365" actId="1076"/>
          <ac:spMkLst>
            <pc:docMk/>
            <pc:sldMk cId="3720410203" sldId="263"/>
            <ac:spMk id="18" creationId="{7276EC1F-C18A-57FA-32B0-61B1A0F6A730}"/>
          </ac:spMkLst>
        </pc:spChg>
        <pc:spChg chg="add del mod">
          <ac:chgData name="Camille Bernery" userId="75dc3045-a755-4e5e-a3ee-c7676204d529" providerId="ADAL" clId="{FE295300-539F-458A-AFB1-2261E97E8F8B}" dt="2025-03-20T16:07:51.145" v="4365" actId="1076"/>
          <ac:spMkLst>
            <pc:docMk/>
            <pc:sldMk cId="3720410203" sldId="263"/>
            <ac:spMk id="19" creationId="{2015D341-D1BA-2203-C330-162155566B6A}"/>
          </ac:spMkLst>
        </pc:spChg>
        <pc:spChg chg="mod">
          <ac:chgData name="Camille Bernery" userId="75dc3045-a755-4e5e-a3ee-c7676204d529" providerId="ADAL" clId="{FE295300-539F-458A-AFB1-2261E97E8F8B}" dt="2025-03-20T17:08:15.665" v="5075" actId="14100"/>
          <ac:spMkLst>
            <pc:docMk/>
            <pc:sldMk cId="3720410203" sldId="263"/>
            <ac:spMk id="89" creationId="{BEC41C10-54A7-352B-053A-F0E05878BE2E}"/>
          </ac:spMkLst>
        </pc:spChg>
        <pc:spChg chg="mod">
          <ac:chgData name="Camille Bernery" userId="75dc3045-a755-4e5e-a3ee-c7676204d529" providerId="ADAL" clId="{FE295300-539F-458A-AFB1-2261E97E8F8B}" dt="2025-03-19T11:13:45.583" v="824" actId="20577"/>
          <ac:spMkLst>
            <pc:docMk/>
            <pc:sldMk cId="3720410203" sldId="263"/>
            <ac:spMk id="90" creationId="{792F56AB-A4DA-39B5-2E63-B17062C31E20}"/>
          </ac:spMkLst>
        </pc:spChg>
        <pc:spChg chg="add del mod">
          <ac:chgData name="Camille Bernery" userId="75dc3045-a755-4e5e-a3ee-c7676204d529" providerId="ADAL" clId="{FE295300-539F-458A-AFB1-2261E97E8F8B}" dt="2025-03-20T17:01:51.975" v="5067" actId="1076"/>
          <ac:spMkLst>
            <pc:docMk/>
            <pc:sldMk cId="3720410203" sldId="263"/>
            <ac:spMk id="92" creationId="{9E14A148-0726-91C9-A361-9726CFD7E05B}"/>
          </ac:spMkLst>
        </pc:spChg>
        <pc:grpChg chg="mod">
          <ac:chgData name="Camille Bernery" userId="75dc3045-a755-4e5e-a3ee-c7676204d529" providerId="ADAL" clId="{FE295300-539F-458A-AFB1-2261E97E8F8B}" dt="2025-03-21T09:01:37.789" v="5798" actId="1035"/>
          <ac:grpSpMkLst>
            <pc:docMk/>
            <pc:sldMk cId="3720410203" sldId="263"/>
            <ac:grpSpMk id="23" creationId="{682D8A26-060B-D943-9A59-BA04CFB87729}"/>
          </ac:grpSpMkLst>
        </pc:grpChg>
        <pc:picChg chg="add mod">
          <ac:chgData name="Camille Bernery" userId="75dc3045-a755-4e5e-a3ee-c7676204d529" providerId="ADAL" clId="{FE295300-539F-458A-AFB1-2261E97E8F8B}" dt="2025-03-20T17:01:49.357" v="5066" actId="167"/>
          <ac:picMkLst>
            <pc:docMk/>
            <pc:sldMk cId="3720410203" sldId="263"/>
            <ac:picMk id="5" creationId="{82E92A1B-F84C-1711-AB11-07128AB86685}"/>
          </ac:picMkLst>
        </pc:picChg>
        <pc:picChg chg="mod">
          <ac:chgData name="Camille Bernery" userId="75dc3045-a755-4e5e-a3ee-c7676204d529" providerId="ADAL" clId="{FE295300-539F-458A-AFB1-2261E97E8F8B}" dt="2025-03-21T09:01:12.701" v="5791" actId="1037"/>
          <ac:picMkLst>
            <pc:docMk/>
            <pc:sldMk cId="3720410203" sldId="263"/>
            <ac:picMk id="22" creationId="{ECEA3DB6-6427-00C2-D071-02192EC78021}"/>
          </ac:picMkLst>
        </pc:picChg>
        <pc:picChg chg="add mod">
          <ac:chgData name="Camille Bernery" userId="75dc3045-a755-4e5e-a3ee-c7676204d529" providerId="ADAL" clId="{FE295300-539F-458A-AFB1-2261E97E8F8B}" dt="2025-03-20T16:08:24.167" v="4373" actId="1076"/>
          <ac:picMkLst>
            <pc:docMk/>
            <pc:sldMk cId="3720410203" sldId="263"/>
            <ac:picMk id="7170" creationId="{24276A57-B2E1-7C19-9667-018097EC8784}"/>
          </ac:picMkLst>
        </pc:picChg>
      </pc:sldChg>
      <pc:sldChg chg="addSp delSp modSp add mod ord modNotesTx">
        <pc:chgData name="Camille Bernery" userId="75dc3045-a755-4e5e-a3ee-c7676204d529" providerId="ADAL" clId="{FE295300-539F-458A-AFB1-2261E97E8F8B}" dt="2025-03-21T09:02:41.777" v="5803" actId="14100"/>
        <pc:sldMkLst>
          <pc:docMk/>
          <pc:sldMk cId="1937585720" sldId="264"/>
        </pc:sldMkLst>
        <pc:spChg chg="mod">
          <ac:chgData name="Camille Bernery" userId="75dc3045-a755-4e5e-a3ee-c7676204d529" providerId="ADAL" clId="{FE295300-539F-458A-AFB1-2261E97E8F8B}" dt="2025-03-20T18:07:53.595" v="5561" actId="1076"/>
          <ac:spMkLst>
            <pc:docMk/>
            <pc:sldMk cId="1937585720" sldId="264"/>
            <ac:spMk id="4" creationId="{60098101-C0FF-82CA-B3A2-63D4968E5E63}"/>
          </ac:spMkLst>
        </pc:spChg>
        <pc:spChg chg="add mod">
          <ac:chgData name="Camille Bernery" userId="75dc3045-a755-4e5e-a3ee-c7676204d529" providerId="ADAL" clId="{FE295300-539F-458A-AFB1-2261E97E8F8B}" dt="2025-03-20T18:08:16.226" v="5568" actId="1076"/>
          <ac:spMkLst>
            <pc:docMk/>
            <pc:sldMk cId="1937585720" sldId="264"/>
            <ac:spMk id="5" creationId="{66015973-10AF-585A-CE8E-11AA05B04E9A}"/>
          </ac:spMkLst>
        </pc:spChg>
        <pc:spChg chg="mod">
          <ac:chgData name="Camille Bernery" userId="75dc3045-a755-4e5e-a3ee-c7676204d529" providerId="ADAL" clId="{FE295300-539F-458A-AFB1-2261E97E8F8B}" dt="2025-03-20T18:07:53.595" v="5561" actId="1076"/>
          <ac:spMkLst>
            <pc:docMk/>
            <pc:sldMk cId="1937585720" sldId="264"/>
            <ac:spMk id="6" creationId="{9D7F30B8-C109-347A-13C3-20C9C3742302}"/>
          </ac:spMkLst>
        </pc:spChg>
        <pc:spChg chg="mod">
          <ac:chgData name="Camille Bernery" userId="75dc3045-a755-4e5e-a3ee-c7676204d529" providerId="ADAL" clId="{FE295300-539F-458A-AFB1-2261E97E8F8B}" dt="2025-03-21T09:02:31.059" v="5799" actId="207"/>
          <ac:spMkLst>
            <pc:docMk/>
            <pc:sldMk cId="1937585720" sldId="264"/>
            <ac:spMk id="7" creationId="{8D25BCCB-11C0-A775-9FAE-E4AB305EF2D7}"/>
          </ac:spMkLst>
        </pc:spChg>
        <pc:spChg chg="mod">
          <ac:chgData name="Camille Bernery" userId="75dc3045-a755-4e5e-a3ee-c7676204d529" providerId="ADAL" clId="{FE295300-539F-458A-AFB1-2261E97E8F8B}" dt="2025-03-21T09:02:41.777" v="5803" actId="14100"/>
          <ac:spMkLst>
            <pc:docMk/>
            <pc:sldMk cId="1937585720" sldId="264"/>
            <ac:spMk id="8" creationId="{B08CF88D-25AE-14E9-8080-F88232D14728}"/>
          </ac:spMkLst>
        </pc:spChg>
        <pc:spChg chg="mod">
          <ac:chgData name="Camille Bernery" userId="75dc3045-a755-4e5e-a3ee-c7676204d529" providerId="ADAL" clId="{FE295300-539F-458A-AFB1-2261E97E8F8B}" dt="2025-03-21T09:02:40.226" v="5802" actId="14100"/>
          <ac:spMkLst>
            <pc:docMk/>
            <pc:sldMk cId="1937585720" sldId="264"/>
            <ac:spMk id="10" creationId="{F263AC28-7E87-BDCE-DC89-190E629CBFE0}"/>
          </ac:spMkLst>
        </pc:spChg>
        <pc:spChg chg="mod">
          <ac:chgData name="Camille Bernery" userId="75dc3045-a755-4e5e-a3ee-c7676204d529" providerId="ADAL" clId="{FE295300-539F-458A-AFB1-2261E97E8F8B}" dt="2025-03-21T09:02:35.238" v="5800" actId="207"/>
          <ac:spMkLst>
            <pc:docMk/>
            <pc:sldMk cId="1937585720" sldId="264"/>
            <ac:spMk id="11" creationId="{3466CA73-5164-BA72-A303-6225161FEB28}"/>
          </ac:spMkLst>
        </pc:spChg>
        <pc:spChg chg="mod">
          <ac:chgData name="Camille Bernery" userId="75dc3045-a755-4e5e-a3ee-c7676204d529" providerId="ADAL" clId="{FE295300-539F-458A-AFB1-2261E97E8F8B}" dt="2025-03-21T09:02:38.035" v="5801" actId="14100"/>
          <ac:spMkLst>
            <pc:docMk/>
            <pc:sldMk cId="1937585720" sldId="264"/>
            <ac:spMk id="12" creationId="{BE7283D7-E397-957F-8087-46848C9D75EA}"/>
          </ac:spMkLst>
        </pc:spChg>
        <pc:spChg chg="mod">
          <ac:chgData name="Camille Bernery" userId="75dc3045-a755-4e5e-a3ee-c7676204d529" providerId="ADAL" clId="{FE295300-539F-458A-AFB1-2261E97E8F8B}" dt="2025-03-20T18:07:53.595" v="5561" actId="1076"/>
          <ac:spMkLst>
            <pc:docMk/>
            <pc:sldMk cId="1937585720" sldId="264"/>
            <ac:spMk id="14" creationId="{39A1305E-8023-FB90-567F-DDB3EFBBA264}"/>
          </ac:spMkLst>
        </pc:spChg>
        <pc:spChg chg="add mod ord">
          <ac:chgData name="Camille Bernery" userId="75dc3045-a755-4e5e-a3ee-c7676204d529" providerId="ADAL" clId="{FE295300-539F-458A-AFB1-2261E97E8F8B}" dt="2025-03-20T18:07:53.595" v="5561" actId="1076"/>
          <ac:spMkLst>
            <pc:docMk/>
            <pc:sldMk cId="1937585720" sldId="264"/>
            <ac:spMk id="16" creationId="{8AD0BE45-9F04-684F-1500-A201DACD0500}"/>
          </ac:spMkLst>
        </pc:spChg>
        <pc:spChg chg="add mod ord">
          <ac:chgData name="Camille Bernery" userId="75dc3045-a755-4e5e-a3ee-c7676204d529" providerId="ADAL" clId="{FE295300-539F-458A-AFB1-2261E97E8F8B}" dt="2025-03-20T18:07:53.595" v="5561" actId="1076"/>
          <ac:spMkLst>
            <pc:docMk/>
            <pc:sldMk cId="1937585720" sldId="264"/>
            <ac:spMk id="17" creationId="{90AF53FA-8E5D-4521-A613-1741EDA18895}"/>
          </ac:spMkLst>
        </pc:spChg>
        <pc:spChg chg="add mod ord">
          <ac:chgData name="Camille Bernery" userId="75dc3045-a755-4e5e-a3ee-c7676204d529" providerId="ADAL" clId="{FE295300-539F-458A-AFB1-2261E97E8F8B}" dt="2025-03-20T18:07:53.595" v="5561" actId="1076"/>
          <ac:spMkLst>
            <pc:docMk/>
            <pc:sldMk cId="1937585720" sldId="264"/>
            <ac:spMk id="20" creationId="{90F5582B-ED6A-4AB2-E069-C6AA8C1A9A1F}"/>
          </ac:spMkLst>
        </pc:spChg>
        <pc:spChg chg="add mod">
          <ac:chgData name="Camille Bernery" userId="75dc3045-a755-4e5e-a3ee-c7676204d529" providerId="ADAL" clId="{FE295300-539F-458A-AFB1-2261E97E8F8B}" dt="2025-03-20T17:25:41.188" v="5285" actId="403"/>
          <ac:spMkLst>
            <pc:docMk/>
            <pc:sldMk cId="1937585720" sldId="264"/>
            <ac:spMk id="21" creationId="{C6A11CB7-50DF-9576-C753-FA517B0D25CB}"/>
          </ac:spMkLst>
        </pc:spChg>
        <pc:spChg chg="add mod">
          <ac:chgData name="Camille Bernery" userId="75dc3045-a755-4e5e-a3ee-c7676204d529" providerId="ADAL" clId="{FE295300-539F-458A-AFB1-2261E97E8F8B}" dt="2025-03-20T18:08:01.769" v="5565" actId="1076"/>
          <ac:spMkLst>
            <pc:docMk/>
            <pc:sldMk cId="1937585720" sldId="264"/>
            <ac:spMk id="86" creationId="{22008313-A884-149A-1D30-AE52E34726B2}"/>
          </ac:spMkLst>
        </pc:spChg>
        <pc:spChg chg="mod">
          <ac:chgData name="Camille Bernery" userId="75dc3045-a755-4e5e-a3ee-c7676204d529" providerId="ADAL" clId="{FE295300-539F-458A-AFB1-2261E97E8F8B}" dt="2025-03-20T17:25:33.473" v="5284" actId="14100"/>
          <ac:spMkLst>
            <pc:docMk/>
            <pc:sldMk cId="1937585720" sldId="264"/>
            <ac:spMk id="89" creationId="{F0F35AFE-3B8F-12B3-D260-44B0FAD34D34}"/>
          </ac:spMkLst>
        </pc:spChg>
        <pc:spChg chg="mod">
          <ac:chgData name="Camille Bernery" userId="75dc3045-a755-4e5e-a3ee-c7676204d529" providerId="ADAL" clId="{FE295300-539F-458A-AFB1-2261E97E8F8B}" dt="2025-03-19T11:29:32.683" v="1234" actId="20577"/>
          <ac:spMkLst>
            <pc:docMk/>
            <pc:sldMk cId="1937585720" sldId="264"/>
            <ac:spMk id="90" creationId="{7B6B1D26-847B-8D57-8CB1-0EEA387A9CEB}"/>
          </ac:spMkLst>
        </pc:spChg>
        <pc:spChg chg="del">
          <ac:chgData name="Camille Bernery" userId="75dc3045-a755-4e5e-a3ee-c7676204d529" providerId="ADAL" clId="{FE295300-539F-458A-AFB1-2261E97E8F8B}" dt="2025-03-20T17:25:23.041" v="5281" actId="478"/>
          <ac:spMkLst>
            <pc:docMk/>
            <pc:sldMk cId="1937585720" sldId="264"/>
            <ac:spMk id="92" creationId="{0E23D3B1-2953-E27B-126F-2230E6EC162A}"/>
          </ac:spMkLst>
        </pc:spChg>
        <pc:picChg chg="add mod">
          <ac:chgData name="Camille Bernery" userId="75dc3045-a755-4e5e-a3ee-c7676204d529" providerId="ADAL" clId="{FE295300-539F-458A-AFB1-2261E97E8F8B}" dt="2025-03-20T17:25:30.421" v="5283" actId="167"/>
          <ac:picMkLst>
            <pc:docMk/>
            <pc:sldMk cId="1937585720" sldId="264"/>
            <ac:picMk id="2" creationId="{0F4E10F8-5D5D-C6C0-C104-B821C5AA7E94}"/>
          </ac:picMkLst>
        </pc:picChg>
        <pc:picChg chg="add del mod">
          <ac:chgData name="Camille Bernery" userId="75dc3045-a755-4e5e-a3ee-c7676204d529" providerId="ADAL" clId="{FE295300-539F-458A-AFB1-2261E97E8F8B}" dt="2025-03-20T18:06:50.881" v="5556" actId="478"/>
          <ac:picMkLst>
            <pc:docMk/>
            <pc:sldMk cId="1937585720" sldId="264"/>
            <ac:picMk id="12290" creationId="{A23E4548-F891-D161-20A0-2653AE4204EF}"/>
          </ac:picMkLst>
        </pc:picChg>
        <pc:picChg chg="add mod">
          <ac:chgData name="Camille Bernery" userId="75dc3045-a755-4e5e-a3ee-c7676204d529" providerId="ADAL" clId="{FE295300-539F-458A-AFB1-2261E97E8F8B}" dt="2025-03-20T18:08:35.031" v="5584" actId="1037"/>
          <ac:picMkLst>
            <pc:docMk/>
            <pc:sldMk cId="1937585720" sldId="264"/>
            <ac:picMk id="12291" creationId="{F46D88CD-5C35-4AF6-B9CD-598A665BD3C9}"/>
          </ac:picMkLst>
        </pc:picChg>
        <pc:picChg chg="add mod">
          <ac:chgData name="Camille Bernery" userId="75dc3045-a755-4e5e-a3ee-c7676204d529" providerId="ADAL" clId="{FE295300-539F-458A-AFB1-2261E97E8F8B}" dt="2025-03-20T18:08:31.102" v="5582" actId="1035"/>
          <ac:picMkLst>
            <pc:docMk/>
            <pc:sldMk cId="1937585720" sldId="264"/>
            <ac:picMk id="12292" creationId="{A613545F-645D-B4D0-1E07-B1E43766FEC4}"/>
          </ac:picMkLst>
        </pc:picChg>
      </pc:sldChg>
      <pc:sldChg chg="addSp delSp modSp add del mod modAnim">
        <pc:chgData name="Camille Bernery" userId="75dc3045-a755-4e5e-a3ee-c7676204d529" providerId="ADAL" clId="{FE295300-539F-458A-AFB1-2261E97E8F8B}" dt="2025-03-20T17:31:34.427" v="5418" actId="47"/>
        <pc:sldMkLst>
          <pc:docMk/>
          <pc:sldMk cId="2890905856" sldId="265"/>
        </pc:sldMkLst>
      </pc:sldChg>
      <pc:sldChg chg="modSp add del mod">
        <pc:chgData name="Camille Bernery" userId="75dc3045-a755-4e5e-a3ee-c7676204d529" providerId="ADAL" clId="{FE295300-539F-458A-AFB1-2261E97E8F8B}" dt="2025-03-20T15:29:38.329" v="4077" actId="47"/>
        <pc:sldMkLst>
          <pc:docMk/>
          <pc:sldMk cId="0" sldId="307"/>
        </pc:sldMkLst>
        <pc:spChg chg="mod">
          <ac:chgData name="Camille Bernery" userId="75dc3045-a755-4e5e-a3ee-c7676204d529" providerId="ADAL" clId="{FE295300-539F-458A-AFB1-2261E97E8F8B}" dt="2025-03-20T15:07:25.537" v="3946" actId="1076"/>
          <ac:spMkLst>
            <pc:docMk/>
            <pc:sldMk cId="0" sldId="307"/>
            <ac:spMk id="729" creationId="{00000000-0000-0000-0000-000000000000}"/>
          </ac:spMkLst>
        </pc:spChg>
      </pc:sldChg>
      <pc:sldChg chg="add del">
        <pc:chgData name="Camille Bernery" userId="75dc3045-a755-4e5e-a3ee-c7676204d529" providerId="ADAL" clId="{FE295300-539F-458A-AFB1-2261E97E8F8B}" dt="2025-03-20T15:53:08.855" v="4296" actId="47"/>
        <pc:sldMkLst>
          <pc:docMk/>
          <pc:sldMk cId="0" sldId="308"/>
        </pc:sldMkLst>
      </pc:sldChg>
      <pc:sldChg chg="add del">
        <pc:chgData name="Camille Bernery" userId="75dc3045-a755-4e5e-a3ee-c7676204d529" providerId="ADAL" clId="{FE295300-539F-458A-AFB1-2261E97E8F8B}" dt="2025-03-20T17:31:31.531" v="5416" actId="47"/>
        <pc:sldMkLst>
          <pc:docMk/>
          <pc:sldMk cId="4056014418" sldId="751"/>
        </pc:sldMkLst>
      </pc:sldChg>
      <pc:sldChg chg="add del">
        <pc:chgData name="Camille Bernery" userId="75dc3045-a755-4e5e-a3ee-c7676204d529" providerId="ADAL" clId="{FE295300-539F-458A-AFB1-2261E97E8F8B}" dt="2025-03-20T17:31:32.436" v="5417" actId="47"/>
        <pc:sldMkLst>
          <pc:docMk/>
          <pc:sldMk cId="233038570" sldId="754"/>
        </pc:sldMkLst>
      </pc:sldChg>
      <pc:sldChg chg="add del">
        <pc:chgData name="Camille Bernery" userId="75dc3045-a755-4e5e-a3ee-c7676204d529" providerId="ADAL" clId="{FE295300-539F-458A-AFB1-2261E97E8F8B}" dt="2025-03-19T16:52:58.638" v="3928" actId="47"/>
        <pc:sldMkLst>
          <pc:docMk/>
          <pc:sldMk cId="2463982264" sldId="761"/>
        </pc:sldMkLst>
      </pc:sldChg>
      <pc:sldChg chg="addSp delSp modSp add mod ord">
        <pc:chgData name="Camille Bernery" userId="75dc3045-a755-4e5e-a3ee-c7676204d529" providerId="ADAL" clId="{FE295300-539F-458A-AFB1-2261E97E8F8B}" dt="2025-03-20T17:48:19.149" v="5464"/>
        <pc:sldMkLst>
          <pc:docMk/>
          <pc:sldMk cId="36395031" sldId="811"/>
        </pc:sldMkLst>
        <pc:spChg chg="add mod">
          <ac:chgData name="Camille Bernery" userId="75dc3045-a755-4e5e-a3ee-c7676204d529" providerId="ADAL" clId="{FE295300-539F-458A-AFB1-2261E97E8F8B}" dt="2025-03-19T15:53:27.145" v="3403"/>
          <ac:spMkLst>
            <pc:docMk/>
            <pc:sldMk cId="36395031" sldId="811"/>
            <ac:spMk id="3" creationId="{D7C7E589-55C9-7800-C154-E8465F307100}"/>
          </ac:spMkLst>
        </pc:spChg>
        <pc:spChg chg="add mod">
          <ac:chgData name="Camille Bernery" userId="75dc3045-a755-4e5e-a3ee-c7676204d529" providerId="ADAL" clId="{FE295300-539F-458A-AFB1-2261E97E8F8B}" dt="2025-03-19T15:53:37.932" v="3440" actId="20577"/>
          <ac:spMkLst>
            <pc:docMk/>
            <pc:sldMk cId="36395031" sldId="811"/>
            <ac:spMk id="4" creationId="{9D50415F-EF7B-DE79-279A-22AF811F7FCD}"/>
          </ac:spMkLst>
        </pc:spChg>
        <pc:picChg chg="mod">
          <ac:chgData name="Camille Bernery" userId="75dc3045-a755-4e5e-a3ee-c7676204d529" providerId="ADAL" clId="{FE295300-539F-458A-AFB1-2261E97E8F8B}" dt="2025-03-19T15:33:43.512" v="3120" actId="2085"/>
          <ac:picMkLst>
            <pc:docMk/>
            <pc:sldMk cId="36395031" sldId="811"/>
            <ac:picMk id="2" creationId="{9AAFD59E-CA2E-30B1-A6CC-EDE1844FE8AF}"/>
          </ac:picMkLst>
        </pc:picChg>
        <pc:picChg chg="mod">
          <ac:chgData name="Camille Bernery" userId="75dc3045-a755-4e5e-a3ee-c7676204d529" providerId="ADAL" clId="{FE295300-539F-458A-AFB1-2261E97E8F8B}" dt="2025-03-19T15:33:43.512" v="3120" actId="2085"/>
          <ac:picMkLst>
            <pc:docMk/>
            <pc:sldMk cId="36395031" sldId="811"/>
            <ac:picMk id="5" creationId="{319C30F3-D10E-14B0-7D8E-48AFE06DF61E}"/>
          </ac:picMkLst>
        </pc:picChg>
        <pc:picChg chg="mod">
          <ac:chgData name="Camille Bernery" userId="75dc3045-a755-4e5e-a3ee-c7676204d529" providerId="ADAL" clId="{FE295300-539F-458A-AFB1-2261E97E8F8B}" dt="2025-03-19T15:33:43.512" v="3120" actId="2085"/>
          <ac:picMkLst>
            <pc:docMk/>
            <pc:sldMk cId="36395031" sldId="811"/>
            <ac:picMk id="6" creationId="{99F46DAB-F7E8-F093-F4B6-EFED3B8BE2C1}"/>
          </ac:picMkLst>
        </pc:picChg>
        <pc:picChg chg="mod">
          <ac:chgData name="Camille Bernery" userId="75dc3045-a755-4e5e-a3ee-c7676204d529" providerId="ADAL" clId="{FE295300-539F-458A-AFB1-2261E97E8F8B}" dt="2025-03-19T15:33:43.512" v="3120" actId="2085"/>
          <ac:picMkLst>
            <pc:docMk/>
            <pc:sldMk cId="36395031" sldId="811"/>
            <ac:picMk id="7" creationId="{DF9523B5-B7FE-0EE4-9ECE-D8D305FFD313}"/>
          </ac:picMkLst>
        </pc:picChg>
        <pc:picChg chg="mod">
          <ac:chgData name="Camille Bernery" userId="75dc3045-a755-4e5e-a3ee-c7676204d529" providerId="ADAL" clId="{FE295300-539F-458A-AFB1-2261E97E8F8B}" dt="2025-03-19T15:33:43.512" v="3120" actId="2085"/>
          <ac:picMkLst>
            <pc:docMk/>
            <pc:sldMk cId="36395031" sldId="811"/>
            <ac:picMk id="8" creationId="{F9CC0AD4-B4EC-6FE9-5349-67162C9BBF8F}"/>
          </ac:picMkLst>
        </pc:picChg>
        <pc:picChg chg="mod">
          <ac:chgData name="Camille Bernery" userId="75dc3045-a755-4e5e-a3ee-c7676204d529" providerId="ADAL" clId="{FE295300-539F-458A-AFB1-2261E97E8F8B}" dt="2025-03-19T15:33:43.512" v="3120" actId="2085"/>
          <ac:picMkLst>
            <pc:docMk/>
            <pc:sldMk cId="36395031" sldId="811"/>
            <ac:picMk id="9" creationId="{61E04B94-4381-7C9D-CBB9-EE809B5A4C9B}"/>
          </ac:picMkLst>
        </pc:picChg>
        <pc:picChg chg="add mod">
          <ac:chgData name="Camille Bernery" userId="75dc3045-a755-4e5e-a3ee-c7676204d529" providerId="ADAL" clId="{FE295300-539F-458A-AFB1-2261E97E8F8B}" dt="2025-03-20T17:48:17.187" v="5462" actId="167"/>
          <ac:picMkLst>
            <pc:docMk/>
            <pc:sldMk cId="36395031" sldId="811"/>
            <ac:picMk id="10" creationId="{D0D0AD65-D16C-0945-84E9-366A03A6B980}"/>
          </ac:picMkLst>
        </pc:picChg>
        <pc:picChg chg="mod">
          <ac:chgData name="Camille Bernery" userId="75dc3045-a755-4e5e-a3ee-c7676204d529" providerId="ADAL" clId="{FE295300-539F-458A-AFB1-2261E97E8F8B}" dt="2025-03-19T15:33:43.512" v="3120" actId="2085"/>
          <ac:picMkLst>
            <pc:docMk/>
            <pc:sldMk cId="36395031" sldId="811"/>
            <ac:picMk id="12" creationId="{4352E121-8D56-3265-CB7F-B218F23661EE}"/>
          </ac:picMkLst>
        </pc:picChg>
        <pc:picChg chg="mod">
          <ac:chgData name="Camille Bernery" userId="75dc3045-a755-4e5e-a3ee-c7676204d529" providerId="ADAL" clId="{FE295300-539F-458A-AFB1-2261E97E8F8B}" dt="2025-03-19T15:33:43.512" v="3120" actId="2085"/>
          <ac:picMkLst>
            <pc:docMk/>
            <pc:sldMk cId="36395031" sldId="811"/>
            <ac:picMk id="1026" creationId="{61642FB3-CD81-5C17-9FC3-8145F90B8974}"/>
          </ac:picMkLst>
        </pc:picChg>
      </pc:sldChg>
      <pc:sldChg chg="add del">
        <pc:chgData name="Camille Bernery" userId="75dc3045-a755-4e5e-a3ee-c7676204d529" providerId="ADAL" clId="{FE295300-539F-458A-AFB1-2261E97E8F8B}" dt="2025-03-19T11:47:05.533" v="1287"/>
        <pc:sldMkLst>
          <pc:docMk/>
          <pc:sldMk cId="1563855522" sldId="812"/>
        </pc:sldMkLst>
      </pc:sldChg>
      <pc:sldChg chg="add del">
        <pc:chgData name="Camille Bernery" userId="75dc3045-a755-4e5e-a3ee-c7676204d529" providerId="ADAL" clId="{FE295300-539F-458A-AFB1-2261E97E8F8B}" dt="2025-03-19T11:46:43.673" v="1285"/>
        <pc:sldMkLst>
          <pc:docMk/>
          <pc:sldMk cId="2495140433" sldId="812"/>
        </pc:sldMkLst>
      </pc:sldChg>
      <pc:sldChg chg="addSp delSp modSp add mod">
        <pc:chgData name="Camille Bernery" userId="75dc3045-a755-4e5e-a3ee-c7676204d529" providerId="ADAL" clId="{FE295300-539F-458A-AFB1-2261E97E8F8B}" dt="2025-03-20T18:12:21.713" v="5733" actId="1076"/>
        <pc:sldMkLst>
          <pc:docMk/>
          <pc:sldMk cId="3570628668" sldId="812"/>
        </pc:sldMkLst>
        <pc:spChg chg="add mod">
          <ac:chgData name="Camille Bernery" userId="75dc3045-a755-4e5e-a3ee-c7676204d529" providerId="ADAL" clId="{FE295300-539F-458A-AFB1-2261E97E8F8B}" dt="2025-03-20T18:12:19.057" v="5732" actId="1076"/>
          <ac:spMkLst>
            <pc:docMk/>
            <pc:sldMk cId="3570628668" sldId="812"/>
            <ac:spMk id="4" creationId="{FD905814-5C38-815C-3C09-1A78E04B9D5E}"/>
          </ac:spMkLst>
        </pc:spChg>
        <pc:spChg chg="mod">
          <ac:chgData name="Camille Bernery" userId="75dc3045-a755-4e5e-a3ee-c7676204d529" providerId="ADAL" clId="{FE295300-539F-458A-AFB1-2261E97E8F8B}" dt="2025-03-20T17:25:52.497" v="5288" actId="14100"/>
          <ac:spMkLst>
            <pc:docMk/>
            <pc:sldMk cId="3570628668" sldId="812"/>
            <ac:spMk id="89" creationId="{F5B62D73-8F37-B490-164D-FAA4A17324A4}"/>
          </ac:spMkLst>
        </pc:spChg>
        <pc:picChg chg="add mod">
          <ac:chgData name="Camille Bernery" userId="75dc3045-a755-4e5e-a3ee-c7676204d529" providerId="ADAL" clId="{FE295300-539F-458A-AFB1-2261E97E8F8B}" dt="2025-03-20T17:25:49.636" v="5287" actId="167"/>
          <ac:picMkLst>
            <pc:docMk/>
            <pc:sldMk cId="3570628668" sldId="812"/>
            <ac:picMk id="2" creationId="{4E368163-10B0-61F5-1475-CE37DE090011}"/>
          </ac:picMkLst>
        </pc:picChg>
        <pc:picChg chg="add mod">
          <ac:chgData name="Camille Bernery" userId="75dc3045-a755-4e5e-a3ee-c7676204d529" providerId="ADAL" clId="{FE295300-539F-458A-AFB1-2261E97E8F8B}" dt="2025-03-20T18:12:21.713" v="5733" actId="1076"/>
          <ac:picMkLst>
            <pc:docMk/>
            <pc:sldMk cId="3570628668" sldId="812"/>
            <ac:picMk id="6146" creationId="{CC5E9A02-CC9C-ECC4-2934-FE62A56C0F29}"/>
          </ac:picMkLst>
        </pc:picChg>
      </pc:sldChg>
      <pc:sldChg chg="addSp modSp add mod ord">
        <pc:chgData name="Camille Bernery" userId="75dc3045-a755-4e5e-a3ee-c7676204d529" providerId="ADAL" clId="{FE295300-539F-458A-AFB1-2261E97E8F8B}" dt="2025-03-20T15:53:39.433" v="4300" actId="167"/>
        <pc:sldMkLst>
          <pc:docMk/>
          <pc:sldMk cId="1327897595" sldId="813"/>
        </pc:sldMkLst>
        <pc:spChg chg="mod">
          <ac:chgData name="Camille Bernery" userId="75dc3045-a755-4e5e-a3ee-c7676204d529" providerId="ADAL" clId="{FE295300-539F-458A-AFB1-2261E97E8F8B}" dt="2025-03-19T13:34:21.581" v="1460" actId="1076"/>
          <ac:spMkLst>
            <pc:docMk/>
            <pc:sldMk cId="1327897595" sldId="813"/>
            <ac:spMk id="93" creationId="{4298BFF6-8DC4-135F-1168-70A48F2BB2E5}"/>
          </ac:spMkLst>
        </pc:spChg>
        <pc:picChg chg="add mod">
          <ac:chgData name="Camille Bernery" userId="75dc3045-a755-4e5e-a3ee-c7676204d529" providerId="ADAL" clId="{FE295300-539F-458A-AFB1-2261E97E8F8B}" dt="2025-03-20T15:53:39.433" v="4300" actId="167"/>
          <ac:picMkLst>
            <pc:docMk/>
            <pc:sldMk cId="1327897595" sldId="813"/>
            <ac:picMk id="13" creationId="{0686511B-936D-C457-0B20-87B0D2FC7DD2}"/>
          </ac:picMkLst>
        </pc:picChg>
      </pc:sldChg>
      <pc:sldChg chg="addSp delSp modSp add mod modTransition modAnim modNotesTx">
        <pc:chgData name="Camille Bernery" userId="75dc3045-a755-4e5e-a3ee-c7676204d529" providerId="ADAL" clId="{FE295300-539F-458A-AFB1-2261E97E8F8B}" dt="2025-03-20T16:34:23.606" v="4554"/>
        <pc:sldMkLst>
          <pc:docMk/>
          <pc:sldMk cId="1473024778" sldId="814"/>
        </pc:sldMkLst>
        <pc:spChg chg="add mod">
          <ac:chgData name="Camille Bernery" userId="75dc3045-a755-4e5e-a3ee-c7676204d529" providerId="ADAL" clId="{FE295300-539F-458A-AFB1-2261E97E8F8B}" dt="2025-03-19T14:46:40.350" v="2465" actId="1076"/>
          <ac:spMkLst>
            <pc:docMk/>
            <pc:sldMk cId="1473024778" sldId="814"/>
            <ac:spMk id="7" creationId="{ED9FD40E-A657-CEAE-82A0-36520EDD585A}"/>
          </ac:spMkLst>
        </pc:spChg>
        <pc:spChg chg="add mod">
          <ac:chgData name="Camille Bernery" userId="75dc3045-a755-4e5e-a3ee-c7676204d529" providerId="ADAL" clId="{FE295300-539F-458A-AFB1-2261E97E8F8B}" dt="2025-03-19T14:25:21.605" v="2176" actId="1076"/>
          <ac:spMkLst>
            <pc:docMk/>
            <pc:sldMk cId="1473024778" sldId="814"/>
            <ac:spMk id="8" creationId="{70DDF4EA-062C-BD36-0ED4-949F11D5D33D}"/>
          </ac:spMkLst>
        </pc:spChg>
        <pc:spChg chg="add mod">
          <ac:chgData name="Camille Bernery" userId="75dc3045-a755-4e5e-a3ee-c7676204d529" providerId="ADAL" clId="{FE295300-539F-458A-AFB1-2261E97E8F8B}" dt="2025-03-19T14:34:53.486" v="2303" actId="1076"/>
          <ac:spMkLst>
            <pc:docMk/>
            <pc:sldMk cId="1473024778" sldId="814"/>
            <ac:spMk id="9" creationId="{3EBBB053-FD71-DA69-C456-89DFE43BA0E7}"/>
          </ac:spMkLst>
        </pc:spChg>
        <pc:spChg chg="mod">
          <ac:chgData name="Camille Bernery" userId="75dc3045-a755-4e5e-a3ee-c7676204d529" providerId="ADAL" clId="{FE295300-539F-458A-AFB1-2261E97E8F8B}" dt="2025-03-20T16:11:01.735" v="4411" actId="14100"/>
          <ac:spMkLst>
            <pc:docMk/>
            <pc:sldMk cId="1473024778" sldId="814"/>
            <ac:spMk id="13" creationId="{4FDCDE08-95FE-3958-B716-3F041655E410}"/>
          </ac:spMkLst>
        </pc:spChg>
        <pc:spChg chg="add mod">
          <ac:chgData name="Camille Bernery" userId="75dc3045-a755-4e5e-a3ee-c7676204d529" providerId="ADAL" clId="{FE295300-539F-458A-AFB1-2261E97E8F8B}" dt="2025-03-19T14:43:54.504" v="2430" actId="14100"/>
          <ac:spMkLst>
            <pc:docMk/>
            <pc:sldMk cId="1473024778" sldId="814"/>
            <ac:spMk id="18" creationId="{B550C4F4-CCD5-034C-254D-CDADD684C0A3}"/>
          </ac:spMkLst>
        </pc:spChg>
        <pc:spChg chg="add mod">
          <ac:chgData name="Camille Bernery" userId="75dc3045-a755-4e5e-a3ee-c7676204d529" providerId="ADAL" clId="{FE295300-539F-458A-AFB1-2261E97E8F8B}" dt="2025-03-19T14:43:33.782" v="2426" actId="255"/>
          <ac:spMkLst>
            <pc:docMk/>
            <pc:sldMk cId="1473024778" sldId="814"/>
            <ac:spMk id="19" creationId="{51A02EA0-4C07-28CE-E591-0E714C4EE182}"/>
          </ac:spMkLst>
        </pc:spChg>
        <pc:spChg chg="add mod">
          <ac:chgData name="Camille Bernery" userId="75dc3045-a755-4e5e-a3ee-c7676204d529" providerId="ADAL" clId="{FE295300-539F-458A-AFB1-2261E97E8F8B}" dt="2025-03-19T14:43:57.902" v="2431" actId="1076"/>
          <ac:spMkLst>
            <pc:docMk/>
            <pc:sldMk cId="1473024778" sldId="814"/>
            <ac:spMk id="20" creationId="{848E0ABB-5A4C-7021-11A4-3FFC85573FA1}"/>
          </ac:spMkLst>
        </pc:spChg>
        <pc:spChg chg="add mod">
          <ac:chgData name="Camille Bernery" userId="75dc3045-a755-4e5e-a3ee-c7676204d529" providerId="ADAL" clId="{FE295300-539F-458A-AFB1-2261E97E8F8B}" dt="2025-03-19T14:44:11.416" v="2435" actId="1076"/>
          <ac:spMkLst>
            <pc:docMk/>
            <pc:sldMk cId="1473024778" sldId="814"/>
            <ac:spMk id="21" creationId="{391CA1FA-1FF0-E973-11E1-766E1FA9E1BF}"/>
          </ac:spMkLst>
        </pc:spChg>
        <pc:spChg chg="add mod">
          <ac:chgData name="Camille Bernery" userId="75dc3045-a755-4e5e-a3ee-c7676204d529" providerId="ADAL" clId="{FE295300-539F-458A-AFB1-2261E97E8F8B}" dt="2025-03-19T14:44:04.159" v="2433" actId="14100"/>
          <ac:spMkLst>
            <pc:docMk/>
            <pc:sldMk cId="1473024778" sldId="814"/>
            <ac:spMk id="22" creationId="{EF29A008-D195-2D60-5164-E6A41A99EE86}"/>
          </ac:spMkLst>
        </pc:spChg>
        <pc:spChg chg="add mod">
          <ac:chgData name="Camille Bernery" userId="75dc3045-a755-4e5e-a3ee-c7676204d529" providerId="ADAL" clId="{FE295300-539F-458A-AFB1-2261E97E8F8B}" dt="2025-03-19T14:46:38.078" v="2464" actId="1076"/>
          <ac:spMkLst>
            <pc:docMk/>
            <pc:sldMk cId="1473024778" sldId="814"/>
            <ac:spMk id="27" creationId="{AE1CB26F-7395-27FA-C254-47B4F8D03C76}"/>
          </ac:spMkLst>
        </pc:spChg>
        <pc:spChg chg="add mod ord">
          <ac:chgData name="Camille Bernery" userId="75dc3045-a755-4e5e-a3ee-c7676204d529" providerId="ADAL" clId="{FE295300-539F-458A-AFB1-2261E97E8F8B}" dt="2025-03-19T14:41:46.415" v="2398" actId="207"/>
          <ac:spMkLst>
            <pc:docMk/>
            <pc:sldMk cId="1473024778" sldId="814"/>
            <ac:spMk id="30" creationId="{96EEF828-ADA6-87AF-3D29-FE20F51A9475}"/>
          </ac:spMkLst>
        </pc:spChg>
        <pc:spChg chg="add mod modCrop">
          <ac:chgData name="Camille Bernery" userId="75dc3045-a755-4e5e-a3ee-c7676204d529" providerId="ADAL" clId="{FE295300-539F-458A-AFB1-2261E97E8F8B}" dt="2025-03-19T14:46:56.837" v="2472" actId="732"/>
          <ac:spMkLst>
            <pc:docMk/>
            <pc:sldMk cId="1473024778" sldId="814"/>
            <ac:spMk id="31" creationId="{00214C23-26AD-A494-C6BF-20C4CB38C473}"/>
          </ac:spMkLst>
        </pc:spChg>
        <pc:spChg chg="add mod modCrop">
          <ac:chgData name="Camille Bernery" userId="75dc3045-a755-4e5e-a3ee-c7676204d529" providerId="ADAL" clId="{FE295300-539F-458A-AFB1-2261E97E8F8B}" dt="2025-03-19T14:47:17.431" v="2476" actId="14100"/>
          <ac:spMkLst>
            <pc:docMk/>
            <pc:sldMk cId="1473024778" sldId="814"/>
            <ac:spMk id="32" creationId="{4E9494D2-6F1D-CD3C-A9A8-E00F56F4BDD9}"/>
          </ac:spMkLst>
        </pc:spChg>
        <pc:spChg chg="add mod ord">
          <ac:chgData name="Camille Bernery" userId="75dc3045-a755-4e5e-a3ee-c7676204d529" providerId="ADAL" clId="{FE295300-539F-458A-AFB1-2261E97E8F8B}" dt="2025-03-19T14:46:30.159" v="2462" actId="14100"/>
          <ac:spMkLst>
            <pc:docMk/>
            <pc:sldMk cId="1473024778" sldId="814"/>
            <ac:spMk id="34" creationId="{9C45B798-D3F0-6A64-D218-0A8F7EE53D91}"/>
          </ac:spMkLst>
        </pc:spChg>
        <pc:spChg chg="add mod">
          <ac:chgData name="Camille Bernery" userId="75dc3045-a755-4e5e-a3ee-c7676204d529" providerId="ADAL" clId="{FE295300-539F-458A-AFB1-2261E97E8F8B}" dt="2025-03-19T15:05:37.395" v="2824" actId="1076"/>
          <ac:spMkLst>
            <pc:docMk/>
            <pc:sldMk cId="1473024778" sldId="814"/>
            <ac:spMk id="37" creationId="{AA9182D6-673B-D77F-E226-93532C4CE89B}"/>
          </ac:spMkLst>
        </pc:spChg>
        <pc:spChg chg="add mod">
          <ac:chgData name="Camille Bernery" userId="75dc3045-a755-4e5e-a3ee-c7676204d529" providerId="ADAL" clId="{FE295300-539F-458A-AFB1-2261E97E8F8B}" dt="2025-03-19T15:03:01.487" v="2701" actId="1076"/>
          <ac:spMkLst>
            <pc:docMk/>
            <pc:sldMk cId="1473024778" sldId="814"/>
            <ac:spMk id="39" creationId="{BC15315F-D22B-C096-56BC-8A95A375F20E}"/>
          </ac:spMkLst>
        </pc:spChg>
        <pc:picChg chg="add mod">
          <ac:chgData name="Camille Bernery" userId="75dc3045-a755-4e5e-a3ee-c7676204d529" providerId="ADAL" clId="{FE295300-539F-458A-AFB1-2261E97E8F8B}" dt="2025-03-20T15:53:51.008" v="4302" actId="167"/>
          <ac:picMkLst>
            <pc:docMk/>
            <pc:sldMk cId="1473024778" sldId="814"/>
            <ac:picMk id="2" creationId="{95952708-5D4F-2E20-6054-7F03602C0E2F}"/>
          </ac:picMkLst>
        </pc:picChg>
        <pc:picChg chg="add mod">
          <ac:chgData name="Camille Bernery" userId="75dc3045-a755-4e5e-a3ee-c7676204d529" providerId="ADAL" clId="{FE295300-539F-458A-AFB1-2261E97E8F8B}" dt="2025-03-19T14:25:19.638" v="2175" actId="1076"/>
          <ac:picMkLst>
            <pc:docMk/>
            <pc:sldMk cId="1473024778" sldId="814"/>
            <ac:picMk id="24" creationId="{CBC77FF7-BEB2-4B56-D0C0-9DFC40FC7B8B}"/>
          </ac:picMkLst>
        </pc:picChg>
        <pc:picChg chg="add mod">
          <ac:chgData name="Camille Bernery" userId="75dc3045-a755-4e5e-a3ee-c7676204d529" providerId="ADAL" clId="{FE295300-539F-458A-AFB1-2261E97E8F8B}" dt="2025-03-19T14:33:03.259" v="2257" actId="1076"/>
          <ac:picMkLst>
            <pc:docMk/>
            <pc:sldMk cId="1473024778" sldId="814"/>
            <ac:picMk id="26" creationId="{B2EFE20B-62BA-836D-1795-6854EB4E7CD0}"/>
          </ac:picMkLst>
        </pc:picChg>
        <pc:picChg chg="add mod">
          <ac:chgData name="Camille Bernery" userId="75dc3045-a755-4e5e-a3ee-c7676204d529" providerId="ADAL" clId="{FE295300-539F-458A-AFB1-2261E97E8F8B}" dt="2025-03-19T14:47:42.679" v="2486" actId="1035"/>
          <ac:picMkLst>
            <pc:docMk/>
            <pc:sldMk cId="1473024778" sldId="814"/>
            <ac:picMk id="33" creationId="{36C96EBF-3AA5-1FB3-8C05-B97260B9EC56}"/>
          </ac:picMkLst>
        </pc:picChg>
        <pc:picChg chg="add mod">
          <ac:chgData name="Camille Bernery" userId="75dc3045-a755-4e5e-a3ee-c7676204d529" providerId="ADAL" clId="{FE295300-539F-458A-AFB1-2261E97E8F8B}" dt="2025-03-19T14:58:52.622" v="2604" actId="14100"/>
          <ac:picMkLst>
            <pc:docMk/>
            <pc:sldMk cId="1473024778" sldId="814"/>
            <ac:picMk id="36" creationId="{16350DD8-B1C6-99E1-AC70-37ABE4481341}"/>
          </ac:picMkLst>
        </pc:picChg>
        <pc:picChg chg="add mod">
          <ac:chgData name="Camille Bernery" userId="75dc3045-a755-4e5e-a3ee-c7676204d529" providerId="ADAL" clId="{FE295300-539F-458A-AFB1-2261E97E8F8B}" dt="2025-03-19T15:05:43.518" v="2825" actId="732"/>
          <ac:picMkLst>
            <pc:docMk/>
            <pc:sldMk cId="1473024778" sldId="814"/>
            <ac:picMk id="40" creationId="{6D9B716E-2C12-ABF3-8F0F-24F6A38EBB55}"/>
          </ac:picMkLst>
        </pc:picChg>
        <pc:picChg chg="add mod">
          <ac:chgData name="Camille Bernery" userId="75dc3045-a755-4e5e-a3ee-c7676204d529" providerId="ADAL" clId="{FE295300-539F-458A-AFB1-2261E97E8F8B}" dt="2025-03-19T14:55:37.471" v="2498" actId="732"/>
          <ac:picMkLst>
            <pc:docMk/>
            <pc:sldMk cId="1473024778" sldId="814"/>
            <ac:picMk id="2052" creationId="{E588928D-36B7-8784-7AB8-63EC66495713}"/>
          </ac:picMkLst>
        </pc:picChg>
        <pc:picChg chg="add mod">
          <ac:chgData name="Camille Bernery" userId="75dc3045-a755-4e5e-a3ee-c7676204d529" providerId="ADAL" clId="{FE295300-539F-458A-AFB1-2261E97E8F8B}" dt="2025-03-19T15:03:59.070" v="2791" actId="1076"/>
          <ac:picMkLst>
            <pc:docMk/>
            <pc:sldMk cId="1473024778" sldId="814"/>
            <ac:picMk id="2054" creationId="{CA3709BD-CF1E-74B8-DCBA-AB9FF24E40C6}"/>
          </ac:picMkLst>
        </pc:picChg>
        <pc:picChg chg="add mod">
          <ac:chgData name="Camille Bernery" userId="75dc3045-a755-4e5e-a3ee-c7676204d529" providerId="ADAL" clId="{FE295300-539F-458A-AFB1-2261E97E8F8B}" dt="2025-03-19T15:04:03.117" v="2792" actId="732"/>
          <ac:picMkLst>
            <pc:docMk/>
            <pc:sldMk cId="1473024778" sldId="814"/>
            <ac:picMk id="2055" creationId="{55A9B702-292B-0BD7-A19F-910F103FC84A}"/>
          </ac:picMkLst>
        </pc:picChg>
        <pc:picChg chg="add mod">
          <ac:chgData name="Camille Bernery" userId="75dc3045-a755-4e5e-a3ee-c7676204d529" providerId="ADAL" clId="{FE295300-539F-458A-AFB1-2261E97E8F8B}" dt="2025-03-19T15:03:59.070" v="2791" actId="1076"/>
          <ac:picMkLst>
            <pc:docMk/>
            <pc:sldMk cId="1473024778" sldId="814"/>
            <ac:picMk id="2056" creationId="{64502AD1-6118-5E1C-B4B8-4ED3B79B6DBB}"/>
          </ac:picMkLst>
        </pc:picChg>
      </pc:sldChg>
      <pc:sldChg chg="addSp delSp modSp new del mod">
        <pc:chgData name="Camille Bernery" userId="75dc3045-a755-4e5e-a3ee-c7676204d529" providerId="ADAL" clId="{FE295300-539F-458A-AFB1-2261E97E8F8B}" dt="2025-03-19T15:06:24.899" v="2837" actId="47"/>
        <pc:sldMkLst>
          <pc:docMk/>
          <pc:sldMk cId="3069404105" sldId="815"/>
        </pc:sldMkLst>
      </pc:sldChg>
      <pc:sldChg chg="addSp delSp modSp add del mod ord">
        <pc:chgData name="Camille Bernery" userId="75dc3045-a755-4e5e-a3ee-c7676204d529" providerId="ADAL" clId="{FE295300-539F-458A-AFB1-2261E97E8F8B}" dt="2025-03-20T16:52:40.778" v="4959" actId="47"/>
        <pc:sldMkLst>
          <pc:docMk/>
          <pc:sldMk cId="2917538116" sldId="816"/>
        </pc:sldMkLst>
        <pc:picChg chg="add del mod">
          <ac:chgData name="Camille Bernery" userId="75dc3045-a755-4e5e-a3ee-c7676204d529" providerId="ADAL" clId="{FE295300-539F-458A-AFB1-2261E97E8F8B}" dt="2025-03-20T16:12:58.073" v="4412" actId="21"/>
          <ac:picMkLst>
            <pc:docMk/>
            <pc:sldMk cId="2917538116" sldId="816"/>
            <ac:picMk id="4" creationId="{ED1F01BB-3AD1-CA8C-EB3E-5C68C2B0D272}"/>
          </ac:picMkLst>
        </pc:picChg>
        <pc:picChg chg="add del mod">
          <ac:chgData name="Camille Bernery" userId="75dc3045-a755-4e5e-a3ee-c7676204d529" providerId="ADAL" clId="{FE295300-539F-458A-AFB1-2261E97E8F8B}" dt="2025-03-20T16:27:21.934" v="4524" actId="21"/>
          <ac:picMkLst>
            <pc:docMk/>
            <pc:sldMk cId="2917538116" sldId="816"/>
            <ac:picMk id="4105" creationId="{CC600313-9FEA-4044-117F-C167FE1557C5}"/>
          </ac:picMkLst>
        </pc:picChg>
      </pc:sldChg>
      <pc:sldChg chg="addSp delSp modSp add mod ord modNotesTx">
        <pc:chgData name="Camille Bernery" userId="75dc3045-a755-4e5e-a3ee-c7676204d529" providerId="ADAL" clId="{FE295300-539F-458A-AFB1-2261E97E8F8B}" dt="2025-03-20T17:01:24.680" v="5064" actId="1076"/>
        <pc:sldMkLst>
          <pc:docMk/>
          <pc:sldMk cId="2546371113" sldId="817"/>
        </pc:sldMkLst>
        <pc:spChg chg="add del mod">
          <ac:chgData name="Camille Bernery" userId="75dc3045-a755-4e5e-a3ee-c7676204d529" providerId="ADAL" clId="{FE295300-539F-458A-AFB1-2261E97E8F8B}" dt="2025-03-20T16:45:03.768" v="4832" actId="1076"/>
          <ac:spMkLst>
            <pc:docMk/>
            <pc:sldMk cId="2546371113" sldId="817"/>
            <ac:spMk id="2" creationId="{E94F984C-7928-299F-612D-BFA7DD5CB7D6}"/>
          </ac:spMkLst>
        </pc:spChg>
        <pc:spChg chg="add mod">
          <ac:chgData name="Camille Bernery" userId="75dc3045-a755-4e5e-a3ee-c7676204d529" providerId="ADAL" clId="{FE295300-539F-458A-AFB1-2261E97E8F8B}" dt="2025-03-20T16:10:47.218" v="4409" actId="207"/>
          <ac:spMkLst>
            <pc:docMk/>
            <pc:sldMk cId="2546371113" sldId="817"/>
            <ac:spMk id="3" creationId="{63EF0D91-8D87-B5D9-A19D-56228D0F5D3F}"/>
          </ac:spMkLst>
        </pc:spChg>
        <pc:spChg chg="add mod">
          <ac:chgData name="Camille Bernery" userId="75dc3045-a755-4e5e-a3ee-c7676204d529" providerId="ADAL" clId="{FE295300-539F-458A-AFB1-2261E97E8F8B}" dt="2025-03-20T16:57:28.263" v="5027" actId="1037"/>
          <ac:spMkLst>
            <pc:docMk/>
            <pc:sldMk cId="2546371113" sldId="817"/>
            <ac:spMk id="6" creationId="{5BE0C3D0-B058-3B51-D8E4-6270D0E69B2D}"/>
          </ac:spMkLst>
        </pc:spChg>
        <pc:spChg chg="add del mod">
          <ac:chgData name="Camille Bernery" userId="75dc3045-a755-4e5e-a3ee-c7676204d529" providerId="ADAL" clId="{FE295300-539F-458A-AFB1-2261E97E8F8B}" dt="2025-03-20T16:57:28.263" v="5027" actId="1037"/>
          <ac:spMkLst>
            <pc:docMk/>
            <pc:sldMk cId="2546371113" sldId="817"/>
            <ac:spMk id="7" creationId="{384D801F-086C-3699-4E57-6010BBA6EEEC}"/>
          </ac:spMkLst>
        </pc:spChg>
        <pc:spChg chg="add mod">
          <ac:chgData name="Camille Bernery" userId="75dc3045-a755-4e5e-a3ee-c7676204d529" providerId="ADAL" clId="{FE295300-539F-458A-AFB1-2261E97E8F8B}" dt="2025-03-20T16:57:28.263" v="5027" actId="1037"/>
          <ac:spMkLst>
            <pc:docMk/>
            <pc:sldMk cId="2546371113" sldId="817"/>
            <ac:spMk id="8" creationId="{6F7021CA-91EA-6579-4F7C-E11A5094FFE5}"/>
          </ac:spMkLst>
        </pc:spChg>
        <pc:spChg chg="add mod">
          <ac:chgData name="Camille Bernery" userId="75dc3045-a755-4e5e-a3ee-c7676204d529" providerId="ADAL" clId="{FE295300-539F-458A-AFB1-2261E97E8F8B}" dt="2025-03-20T16:52:25.944" v="4946" actId="1076"/>
          <ac:spMkLst>
            <pc:docMk/>
            <pc:sldMk cId="2546371113" sldId="817"/>
            <ac:spMk id="9" creationId="{E6CFA6CD-24A7-07E9-C99E-97F0BF987B33}"/>
          </ac:spMkLst>
        </pc:spChg>
        <pc:spChg chg="add del">
          <ac:chgData name="Camille Bernery" userId="75dc3045-a755-4e5e-a3ee-c7676204d529" providerId="ADAL" clId="{FE295300-539F-458A-AFB1-2261E97E8F8B}" dt="2025-03-20T17:00:56.845" v="5057" actId="478"/>
          <ac:spMkLst>
            <pc:docMk/>
            <pc:sldMk cId="2546371113" sldId="817"/>
            <ac:spMk id="10" creationId="{C76C911F-0195-F7C8-6117-A5621452EE2C}"/>
          </ac:spMkLst>
        </pc:spChg>
        <pc:spChg chg="add del mod">
          <ac:chgData name="Camille Bernery" userId="75dc3045-a755-4e5e-a3ee-c7676204d529" providerId="ADAL" clId="{FE295300-539F-458A-AFB1-2261E97E8F8B}" dt="2025-03-20T17:00:56.845" v="5057" actId="478"/>
          <ac:spMkLst>
            <pc:docMk/>
            <pc:sldMk cId="2546371113" sldId="817"/>
            <ac:spMk id="11" creationId="{FAC6DAF8-BB58-171C-019A-0CCF6BD07BFE}"/>
          </ac:spMkLst>
        </pc:spChg>
        <pc:picChg chg="add mod">
          <ac:chgData name="Camille Bernery" userId="75dc3045-a755-4e5e-a3ee-c7676204d529" providerId="ADAL" clId="{FE295300-539F-458A-AFB1-2261E97E8F8B}" dt="2025-03-20T16:10:39.462" v="4406" actId="167"/>
          <ac:picMkLst>
            <pc:docMk/>
            <pc:sldMk cId="2546371113" sldId="817"/>
            <ac:picMk id="4" creationId="{7C88B318-2613-3CBD-3899-DD354CBFB0A4}"/>
          </ac:picMkLst>
        </pc:picChg>
        <pc:picChg chg="add del mod modCrop">
          <ac:chgData name="Camille Bernery" userId="75dc3045-a755-4e5e-a3ee-c7676204d529" providerId="ADAL" clId="{FE295300-539F-458A-AFB1-2261E97E8F8B}" dt="2025-03-20T17:00:49.094" v="5054" actId="478"/>
          <ac:picMkLst>
            <pc:docMk/>
            <pc:sldMk cId="2546371113" sldId="817"/>
            <ac:picMk id="5" creationId="{ED1F01BB-3AD1-CA8C-EB3E-5C68C2B0D272}"/>
          </ac:picMkLst>
        </pc:picChg>
        <pc:picChg chg="add mod">
          <ac:chgData name="Camille Bernery" userId="75dc3045-a755-4e5e-a3ee-c7676204d529" providerId="ADAL" clId="{FE295300-539F-458A-AFB1-2261E97E8F8B}" dt="2025-03-20T17:01:24.680" v="5064" actId="1076"/>
          <ac:picMkLst>
            <pc:docMk/>
            <pc:sldMk cId="2546371113" sldId="817"/>
            <ac:picMk id="2050" creationId="{7FDA5A6F-E3D5-A6F4-1BFD-9D5FA9201155}"/>
          </ac:picMkLst>
        </pc:picChg>
        <pc:picChg chg="add mod">
          <ac:chgData name="Camille Bernery" userId="75dc3045-a755-4e5e-a3ee-c7676204d529" providerId="ADAL" clId="{FE295300-539F-458A-AFB1-2261E97E8F8B}" dt="2025-03-20T17:01:17.559" v="5060" actId="1076"/>
          <ac:picMkLst>
            <pc:docMk/>
            <pc:sldMk cId="2546371113" sldId="817"/>
            <ac:picMk id="2056" creationId="{B052F1FE-9C69-A4A5-DBFB-D0A345B57964}"/>
          </ac:picMkLst>
        </pc:picChg>
        <pc:picChg chg="del mod">
          <ac:chgData name="Camille Bernery" userId="75dc3045-a755-4e5e-a3ee-c7676204d529" providerId="ADAL" clId="{FE295300-539F-458A-AFB1-2261E97E8F8B}" dt="2025-03-20T16:13:00.765" v="4413" actId="478"/>
          <ac:picMkLst>
            <pc:docMk/>
            <pc:sldMk cId="2546371113" sldId="817"/>
            <ac:picMk id="4098" creationId="{FF6B878A-ADE1-4FC4-9126-EBB66872543C}"/>
          </ac:picMkLst>
        </pc:picChg>
        <pc:picChg chg="del mod">
          <ac:chgData name="Camille Bernery" userId="75dc3045-a755-4e5e-a3ee-c7676204d529" providerId="ADAL" clId="{FE295300-539F-458A-AFB1-2261E97E8F8B}" dt="2025-03-20T16:36:31.473" v="4612" actId="478"/>
          <ac:picMkLst>
            <pc:docMk/>
            <pc:sldMk cId="2546371113" sldId="817"/>
            <ac:picMk id="4100" creationId="{29A2F381-92B5-992A-F2FB-F7E9D80B19DB}"/>
          </ac:picMkLst>
        </pc:picChg>
        <pc:picChg chg="add del mod">
          <ac:chgData name="Camille Bernery" userId="75dc3045-a755-4e5e-a3ee-c7676204d529" providerId="ADAL" clId="{FE295300-539F-458A-AFB1-2261E97E8F8B}" dt="2025-03-20T17:00:06.771" v="5047" actId="478"/>
          <ac:picMkLst>
            <pc:docMk/>
            <pc:sldMk cId="2546371113" sldId="817"/>
            <ac:picMk id="4105" creationId="{CC600313-9FEA-4044-117F-C167FE1557C5}"/>
          </ac:picMkLst>
        </pc:picChg>
        <pc:picChg chg="add del mod">
          <ac:chgData name="Camille Bernery" userId="75dc3045-a755-4e5e-a3ee-c7676204d529" providerId="ADAL" clId="{FE295300-539F-458A-AFB1-2261E97E8F8B}" dt="2025-03-20T16:36:30.977" v="4611" actId="478"/>
          <ac:picMkLst>
            <pc:docMk/>
            <pc:sldMk cId="2546371113" sldId="817"/>
            <ac:picMk id="5122" creationId="{D99C6836-5E67-38FE-FF76-9D0741FB4907}"/>
          </ac:picMkLst>
        </pc:picChg>
        <pc:picChg chg="add del mod">
          <ac:chgData name="Camille Bernery" userId="75dc3045-a755-4e5e-a3ee-c7676204d529" providerId="ADAL" clId="{FE295300-539F-458A-AFB1-2261E97E8F8B}" dt="2025-03-20T16:27:18.301" v="4523" actId="478"/>
          <ac:picMkLst>
            <pc:docMk/>
            <pc:sldMk cId="2546371113" sldId="817"/>
            <ac:picMk id="5124" creationId="{059A4AA0-4127-842E-D5DB-F2064B849B75}"/>
          </ac:picMkLst>
        </pc:picChg>
      </pc:sldChg>
      <pc:sldChg chg="addSp delSp modSp add mod modNotesTx">
        <pc:chgData name="Camille Bernery" userId="75dc3045-a755-4e5e-a3ee-c7676204d529" providerId="ADAL" clId="{FE295300-539F-458A-AFB1-2261E97E8F8B}" dt="2025-03-20T17:28:37.320" v="5337" actId="1076"/>
        <pc:sldMkLst>
          <pc:docMk/>
          <pc:sldMk cId="444282463" sldId="818"/>
        </pc:sldMkLst>
        <pc:spChg chg="add mod">
          <ac:chgData name="Camille Bernery" userId="75dc3045-a755-4e5e-a3ee-c7676204d529" providerId="ADAL" clId="{FE295300-539F-458A-AFB1-2261E97E8F8B}" dt="2025-03-20T17:28:37.320" v="5337" actId="1076"/>
          <ac:spMkLst>
            <pc:docMk/>
            <pc:sldMk cId="444282463" sldId="818"/>
            <ac:spMk id="3" creationId="{65A0D504-E3D6-66A3-15B5-BFC1EAA3C3D6}"/>
          </ac:spMkLst>
        </pc:spChg>
        <pc:spChg chg="add mod">
          <ac:chgData name="Camille Bernery" userId="75dc3045-a755-4e5e-a3ee-c7676204d529" providerId="ADAL" clId="{FE295300-539F-458A-AFB1-2261E97E8F8B}" dt="2025-03-20T17:15:18.345" v="5208" actId="1076"/>
          <ac:spMkLst>
            <pc:docMk/>
            <pc:sldMk cId="444282463" sldId="818"/>
            <ac:spMk id="4" creationId="{823E6D99-076B-CA3E-45D8-D7C0B07B1334}"/>
          </ac:spMkLst>
        </pc:spChg>
        <pc:spChg chg="add mod">
          <ac:chgData name="Camille Bernery" userId="75dc3045-a755-4e5e-a3ee-c7676204d529" providerId="ADAL" clId="{FE295300-539F-458A-AFB1-2261E97E8F8B}" dt="2025-03-20T17:16:43.681" v="5237" actId="1076"/>
          <ac:spMkLst>
            <pc:docMk/>
            <pc:sldMk cId="444282463" sldId="818"/>
            <ac:spMk id="5" creationId="{566FD5AF-FFCC-0716-102A-179850BD3DE8}"/>
          </ac:spMkLst>
        </pc:spChg>
        <pc:spChg chg="add mod">
          <ac:chgData name="Camille Bernery" userId="75dc3045-a755-4e5e-a3ee-c7676204d529" providerId="ADAL" clId="{FE295300-539F-458A-AFB1-2261E97E8F8B}" dt="2025-03-20T17:15:23.320" v="5210" actId="1076"/>
          <ac:spMkLst>
            <pc:docMk/>
            <pc:sldMk cId="444282463" sldId="818"/>
            <ac:spMk id="6" creationId="{26D548D2-A49C-0921-631C-628AF2C70330}"/>
          </ac:spMkLst>
        </pc:spChg>
        <pc:spChg chg="add mod">
          <ac:chgData name="Camille Bernery" userId="75dc3045-a755-4e5e-a3ee-c7676204d529" providerId="ADAL" clId="{FE295300-539F-458A-AFB1-2261E97E8F8B}" dt="2025-03-20T17:16:39.107" v="5235" actId="1076"/>
          <ac:spMkLst>
            <pc:docMk/>
            <pc:sldMk cId="444282463" sldId="818"/>
            <ac:spMk id="7" creationId="{E688114A-7B7A-C1CC-AEEB-D45658EDD2D9}"/>
          </ac:spMkLst>
        </pc:spChg>
        <pc:spChg chg="add mod">
          <ac:chgData name="Camille Bernery" userId="75dc3045-a755-4e5e-a3ee-c7676204d529" providerId="ADAL" clId="{FE295300-539F-458A-AFB1-2261E97E8F8B}" dt="2025-03-20T17:16:52.488" v="5239" actId="1076"/>
          <ac:spMkLst>
            <pc:docMk/>
            <pc:sldMk cId="444282463" sldId="818"/>
            <ac:spMk id="11" creationId="{608C64F0-F5A5-7CC1-0463-417113FC17D6}"/>
          </ac:spMkLst>
        </pc:spChg>
        <pc:spChg chg="add mod">
          <ac:chgData name="Camille Bernery" userId="75dc3045-a755-4e5e-a3ee-c7676204d529" providerId="ADAL" clId="{FE295300-539F-458A-AFB1-2261E97E8F8B}" dt="2025-03-20T17:08:32.879" v="5080"/>
          <ac:spMkLst>
            <pc:docMk/>
            <pc:sldMk cId="444282463" sldId="818"/>
            <ac:spMk id="13" creationId="{3A880A9B-2034-467D-CE10-FEBFF2CC3A75}"/>
          </ac:spMkLst>
        </pc:spChg>
        <pc:spChg chg="add mod">
          <ac:chgData name="Camille Bernery" userId="75dc3045-a755-4e5e-a3ee-c7676204d529" providerId="ADAL" clId="{FE295300-539F-458A-AFB1-2261E97E8F8B}" dt="2025-03-20T17:08:32.879" v="5080"/>
          <ac:spMkLst>
            <pc:docMk/>
            <pc:sldMk cId="444282463" sldId="818"/>
            <ac:spMk id="14" creationId="{96DAEC16-E08D-65D1-1FDF-F7778A90383F}"/>
          </ac:spMkLst>
        </pc:spChg>
        <pc:spChg chg="add mod">
          <ac:chgData name="Camille Bernery" userId="75dc3045-a755-4e5e-a3ee-c7676204d529" providerId="ADAL" clId="{FE295300-539F-458A-AFB1-2261E97E8F8B}" dt="2025-03-20T17:21:34.157" v="5257" actId="113"/>
          <ac:spMkLst>
            <pc:docMk/>
            <pc:sldMk cId="444282463" sldId="818"/>
            <ac:spMk id="24" creationId="{181B176A-75C4-28EE-9464-139A996E420D}"/>
          </ac:spMkLst>
        </pc:spChg>
        <pc:spChg chg="add mod">
          <ac:chgData name="Camille Bernery" userId="75dc3045-a755-4e5e-a3ee-c7676204d529" providerId="ADAL" clId="{FE295300-539F-458A-AFB1-2261E97E8F8B}" dt="2025-03-20T17:21:34.157" v="5257" actId="113"/>
          <ac:spMkLst>
            <pc:docMk/>
            <pc:sldMk cId="444282463" sldId="818"/>
            <ac:spMk id="26" creationId="{B922D2C4-4496-0792-9443-6BBCCAD6B435}"/>
          </ac:spMkLst>
        </pc:spChg>
        <pc:spChg chg="add mod">
          <ac:chgData name="Camille Bernery" userId="75dc3045-a755-4e5e-a3ee-c7676204d529" providerId="ADAL" clId="{FE295300-539F-458A-AFB1-2261E97E8F8B}" dt="2025-03-20T17:21:34.157" v="5257" actId="113"/>
          <ac:spMkLst>
            <pc:docMk/>
            <pc:sldMk cId="444282463" sldId="818"/>
            <ac:spMk id="28" creationId="{7C4672B8-BB8B-0E83-7E02-58F9F3762D29}"/>
          </ac:spMkLst>
        </pc:spChg>
        <pc:spChg chg="add mod">
          <ac:chgData name="Camille Bernery" userId="75dc3045-a755-4e5e-a3ee-c7676204d529" providerId="ADAL" clId="{FE295300-539F-458A-AFB1-2261E97E8F8B}" dt="2025-03-20T17:25:12.128" v="5280" actId="1076"/>
          <ac:spMkLst>
            <pc:docMk/>
            <pc:sldMk cId="444282463" sldId="818"/>
            <ac:spMk id="30" creationId="{955A52CB-E4D2-C9C9-A916-A9AE04E5CBB6}"/>
          </ac:spMkLst>
        </pc:spChg>
        <pc:spChg chg="add mod ord">
          <ac:chgData name="Camille Bernery" userId="75dc3045-a755-4e5e-a3ee-c7676204d529" providerId="ADAL" clId="{FE295300-539F-458A-AFB1-2261E97E8F8B}" dt="2025-03-20T17:16:46.785" v="5238" actId="1076"/>
          <ac:spMkLst>
            <pc:docMk/>
            <pc:sldMk cId="444282463" sldId="818"/>
            <ac:spMk id="32" creationId="{806A8FD8-57E6-7FE8-668C-28EF4A7AF69E}"/>
          </ac:spMkLst>
        </pc:spChg>
        <pc:spChg chg="add mod">
          <ac:chgData name="Camille Bernery" userId="75dc3045-a755-4e5e-a3ee-c7676204d529" providerId="ADAL" clId="{FE295300-539F-458A-AFB1-2261E97E8F8B}" dt="2025-03-20T17:25:01.054" v="5277" actId="207"/>
          <ac:spMkLst>
            <pc:docMk/>
            <pc:sldMk cId="444282463" sldId="818"/>
            <ac:spMk id="34" creationId="{F8F468C0-E3B4-4551-96FA-F9ED6E2DE6F5}"/>
          </ac:spMkLst>
        </pc:spChg>
        <pc:spChg chg="add mod ord">
          <ac:chgData name="Camille Bernery" userId="75dc3045-a755-4e5e-a3ee-c7676204d529" providerId="ADAL" clId="{FE295300-539F-458A-AFB1-2261E97E8F8B}" dt="2025-03-20T17:18:09.295" v="5256" actId="14100"/>
          <ac:spMkLst>
            <pc:docMk/>
            <pc:sldMk cId="444282463" sldId="818"/>
            <ac:spMk id="36" creationId="{74EADEEA-EF32-BB3A-BD3B-D2726CEB9C7E}"/>
          </ac:spMkLst>
        </pc:spChg>
        <pc:spChg chg="add mod ord">
          <ac:chgData name="Camille Bernery" userId="75dc3045-a755-4e5e-a3ee-c7676204d529" providerId="ADAL" clId="{FE295300-539F-458A-AFB1-2261E97E8F8B}" dt="2025-03-20T17:21:48.497" v="5261" actId="167"/>
          <ac:spMkLst>
            <pc:docMk/>
            <pc:sldMk cId="444282463" sldId="818"/>
            <ac:spMk id="37" creationId="{7AEB9010-4EAB-1D4D-3BA5-BBC18A1013EB}"/>
          </ac:spMkLst>
        </pc:spChg>
        <pc:spChg chg="add mod ord">
          <ac:chgData name="Camille Bernery" userId="75dc3045-a755-4e5e-a3ee-c7676204d529" providerId="ADAL" clId="{FE295300-539F-458A-AFB1-2261E97E8F8B}" dt="2025-03-20T17:22:00.918" v="5265" actId="167"/>
          <ac:spMkLst>
            <pc:docMk/>
            <pc:sldMk cId="444282463" sldId="818"/>
            <ac:spMk id="38" creationId="{CD8D3616-55B0-A860-538A-C74EEDE2CDBB}"/>
          </ac:spMkLst>
        </pc:spChg>
        <pc:spChg chg="add mod ord">
          <ac:chgData name="Camille Bernery" userId="75dc3045-a755-4e5e-a3ee-c7676204d529" providerId="ADAL" clId="{FE295300-539F-458A-AFB1-2261E97E8F8B}" dt="2025-03-20T17:24:26.047" v="5271" actId="207"/>
          <ac:spMkLst>
            <pc:docMk/>
            <pc:sldMk cId="444282463" sldId="818"/>
            <ac:spMk id="39" creationId="{030A0E8D-AD50-F441-4C02-B734E5EC71F3}"/>
          </ac:spMkLst>
        </pc:spChg>
        <pc:spChg chg="add mod ord">
          <ac:chgData name="Camille Bernery" userId="75dc3045-a755-4e5e-a3ee-c7676204d529" providerId="ADAL" clId="{FE295300-539F-458A-AFB1-2261E97E8F8B}" dt="2025-03-20T17:25:04.808" v="5278" actId="14100"/>
          <ac:spMkLst>
            <pc:docMk/>
            <pc:sldMk cId="444282463" sldId="818"/>
            <ac:spMk id="40" creationId="{A7ECD210-0957-D917-CDA3-0CDE67385462}"/>
          </ac:spMkLst>
        </pc:spChg>
        <pc:spChg chg="add del">
          <ac:chgData name="Camille Bernery" userId="75dc3045-a755-4e5e-a3ee-c7676204d529" providerId="ADAL" clId="{FE295300-539F-458A-AFB1-2261E97E8F8B}" dt="2025-03-20T17:08:32.384" v="5079" actId="478"/>
          <ac:spMkLst>
            <pc:docMk/>
            <pc:sldMk cId="444282463" sldId="818"/>
            <ac:spMk id="88" creationId="{0C15E489-CECC-1F0E-BD3E-9E91DE0AF2DC}"/>
          </ac:spMkLst>
        </pc:spChg>
        <pc:spChg chg="add del">
          <ac:chgData name="Camille Bernery" userId="75dc3045-a755-4e5e-a3ee-c7676204d529" providerId="ADAL" clId="{FE295300-539F-458A-AFB1-2261E97E8F8B}" dt="2025-03-20T17:08:32.384" v="5079" actId="478"/>
          <ac:spMkLst>
            <pc:docMk/>
            <pc:sldMk cId="444282463" sldId="818"/>
            <ac:spMk id="89" creationId="{8F342646-084C-4AD9-17CA-F75F00476D7C}"/>
          </ac:spMkLst>
        </pc:spChg>
        <pc:picChg chg="add mod">
          <ac:chgData name="Camille Bernery" userId="75dc3045-a755-4e5e-a3ee-c7676204d529" providerId="ADAL" clId="{FE295300-539F-458A-AFB1-2261E97E8F8B}" dt="2025-03-20T17:08:32.879" v="5080"/>
          <ac:picMkLst>
            <pc:docMk/>
            <pc:sldMk cId="444282463" sldId="818"/>
            <ac:picMk id="2" creationId="{27FBCD48-530B-51FC-602C-6230847384C4}"/>
          </ac:picMkLst>
        </pc:picChg>
        <pc:picChg chg="add del mod">
          <ac:chgData name="Camille Bernery" userId="75dc3045-a755-4e5e-a3ee-c7676204d529" providerId="ADAL" clId="{FE295300-539F-458A-AFB1-2261E97E8F8B}" dt="2025-03-20T17:07:32.703" v="5070" actId="21"/>
          <ac:picMkLst>
            <pc:docMk/>
            <pc:sldMk cId="444282463" sldId="818"/>
            <ac:picMk id="12" creationId="{DE6FFB70-9EF6-3BC4-9EEF-9333FCD7B10D}"/>
          </ac:picMkLst>
        </pc:picChg>
        <pc:picChg chg="add mod modCrop">
          <ac:chgData name="Camille Bernery" userId="75dc3045-a755-4e5e-a3ee-c7676204d529" providerId="ADAL" clId="{FE295300-539F-458A-AFB1-2261E97E8F8B}" dt="2025-03-20T17:28:34.570" v="5336" actId="1036"/>
          <ac:picMkLst>
            <pc:docMk/>
            <pc:sldMk cId="444282463" sldId="818"/>
            <ac:picMk id="16" creationId="{6B2D9344-3B9D-C910-6A50-BCDBAD4D9A9E}"/>
          </ac:picMkLst>
        </pc:picChg>
        <pc:picChg chg="add del mod">
          <ac:chgData name="Camille Bernery" userId="75dc3045-a755-4e5e-a3ee-c7676204d529" providerId="ADAL" clId="{FE295300-539F-458A-AFB1-2261E97E8F8B}" dt="2025-03-20T17:13:07.803" v="5151" actId="478"/>
          <ac:picMkLst>
            <pc:docMk/>
            <pc:sldMk cId="444282463" sldId="818"/>
            <ac:picMk id="5122" creationId="{BAFEFC00-4F84-1FE7-23B6-8DECE469453E}"/>
          </ac:picMkLst>
        </pc:picChg>
        <pc:cxnChg chg="add del mod">
          <ac:chgData name="Camille Bernery" userId="75dc3045-a755-4e5e-a3ee-c7676204d529" providerId="ADAL" clId="{FE295300-539F-458A-AFB1-2261E97E8F8B}" dt="2025-03-20T17:10:06.401" v="5109" actId="478"/>
          <ac:cxnSpMkLst>
            <pc:docMk/>
            <pc:sldMk cId="444282463" sldId="818"/>
            <ac:cxnSpMk id="8" creationId="{11147B54-4777-B919-B7DA-67604074D6D2}"/>
          </ac:cxnSpMkLst>
        </pc:cxnChg>
        <pc:cxnChg chg="add del mod">
          <ac:chgData name="Camille Bernery" userId="75dc3045-a755-4e5e-a3ee-c7676204d529" providerId="ADAL" clId="{FE295300-539F-458A-AFB1-2261E97E8F8B}" dt="2025-03-20T17:11:06.316" v="5134" actId="478"/>
          <ac:cxnSpMkLst>
            <pc:docMk/>
            <pc:sldMk cId="444282463" sldId="818"/>
            <ac:cxnSpMk id="9" creationId="{F9976270-234C-ED5A-BCFC-2CDA16F2D548}"/>
          </ac:cxnSpMkLst>
        </pc:cxnChg>
        <pc:cxnChg chg="add del mod">
          <ac:chgData name="Camille Bernery" userId="75dc3045-a755-4e5e-a3ee-c7676204d529" providerId="ADAL" clId="{FE295300-539F-458A-AFB1-2261E97E8F8B}" dt="2025-03-20T17:11:08.752" v="5135" actId="478"/>
          <ac:cxnSpMkLst>
            <pc:docMk/>
            <pc:sldMk cId="444282463" sldId="818"/>
            <ac:cxnSpMk id="10" creationId="{E5FC4682-9206-031D-1D53-48D505F6A616}"/>
          </ac:cxnSpMkLst>
        </pc:cxnChg>
        <pc:cxnChg chg="add mod">
          <ac:chgData name="Camille Bernery" userId="75dc3045-a755-4e5e-a3ee-c7676204d529" providerId="ADAL" clId="{FE295300-539F-458A-AFB1-2261E97E8F8B}" dt="2025-03-20T17:16:34.104" v="5234" actId="1076"/>
          <ac:cxnSpMkLst>
            <pc:docMk/>
            <pc:sldMk cId="444282463" sldId="818"/>
            <ac:cxnSpMk id="19" creationId="{DA8512F2-9DBF-AD41-7599-CEC544934A2F}"/>
          </ac:cxnSpMkLst>
        </pc:cxnChg>
        <pc:cxnChg chg="add mod">
          <ac:chgData name="Camille Bernery" userId="75dc3045-a755-4e5e-a3ee-c7676204d529" providerId="ADAL" clId="{FE295300-539F-458A-AFB1-2261E97E8F8B}" dt="2025-03-20T17:15:33.519" v="5214" actId="1076"/>
          <ac:cxnSpMkLst>
            <pc:docMk/>
            <pc:sldMk cId="444282463" sldId="818"/>
            <ac:cxnSpMk id="21" creationId="{0AEE4336-06A0-E827-4A2D-D8718A118E15}"/>
          </ac:cxnSpMkLst>
        </pc:cxnChg>
        <pc:cxnChg chg="add mod">
          <ac:chgData name="Camille Bernery" userId="75dc3045-a755-4e5e-a3ee-c7676204d529" providerId="ADAL" clId="{FE295300-539F-458A-AFB1-2261E97E8F8B}" dt="2025-03-20T17:16:26.361" v="5231" actId="1076"/>
          <ac:cxnSpMkLst>
            <pc:docMk/>
            <pc:sldMk cId="444282463" sldId="818"/>
            <ac:cxnSpMk id="22" creationId="{7EE54DEA-E154-B249-76E7-CC7AF7F54B88}"/>
          </ac:cxnSpMkLst>
        </pc:cxnChg>
        <pc:cxnChg chg="add mod">
          <ac:chgData name="Camille Bernery" userId="75dc3045-a755-4e5e-a3ee-c7676204d529" providerId="ADAL" clId="{FE295300-539F-458A-AFB1-2261E97E8F8B}" dt="2025-03-20T17:16:31.570" v="5233" actId="1076"/>
          <ac:cxnSpMkLst>
            <pc:docMk/>
            <pc:sldMk cId="444282463" sldId="818"/>
            <ac:cxnSpMk id="35" creationId="{3BD2DE8D-0A17-5F0E-246F-401253E95557}"/>
          </ac:cxnSpMkLst>
        </pc:cxnChg>
      </pc:sldChg>
      <pc:sldChg chg="delSp new mod">
        <pc:chgData name="Camille Bernery" userId="75dc3045-a755-4e5e-a3ee-c7676204d529" providerId="ADAL" clId="{FE295300-539F-458A-AFB1-2261E97E8F8B}" dt="2025-03-19T15:33:54.265" v="3123" actId="478"/>
        <pc:sldMkLst>
          <pc:docMk/>
          <pc:sldMk cId="78272163" sldId="819"/>
        </pc:sldMkLst>
      </pc:sldChg>
      <pc:sldChg chg="addSp delSp modSp add mod ord">
        <pc:chgData name="Camille Bernery" userId="75dc3045-a755-4e5e-a3ee-c7676204d529" providerId="ADAL" clId="{FE295300-539F-458A-AFB1-2261E97E8F8B}" dt="2025-03-20T17:47:39.171" v="5460" actId="167"/>
        <pc:sldMkLst>
          <pc:docMk/>
          <pc:sldMk cId="3479225320" sldId="820"/>
        </pc:sldMkLst>
        <pc:spChg chg="add mod">
          <ac:chgData name="Camille Bernery" userId="75dc3045-a755-4e5e-a3ee-c7676204d529" providerId="ADAL" clId="{FE295300-539F-458A-AFB1-2261E97E8F8B}" dt="2025-03-20T17:32:08.785" v="5427"/>
          <ac:spMkLst>
            <pc:docMk/>
            <pc:sldMk cId="3479225320" sldId="820"/>
            <ac:spMk id="4" creationId="{FF57A631-106F-9174-3880-78B6866EE1FD}"/>
          </ac:spMkLst>
        </pc:spChg>
        <pc:spChg chg="add mod">
          <ac:chgData name="Camille Bernery" userId="75dc3045-a755-4e5e-a3ee-c7676204d529" providerId="ADAL" clId="{FE295300-539F-458A-AFB1-2261E97E8F8B}" dt="2025-03-20T17:32:23.760" v="5459" actId="1076"/>
          <ac:spMkLst>
            <pc:docMk/>
            <pc:sldMk cId="3479225320" sldId="820"/>
            <ac:spMk id="6" creationId="{C7A7E97D-1EFF-8FA5-EFBB-88356C283C7C}"/>
          </ac:spMkLst>
        </pc:spChg>
        <pc:spChg chg="add mod ord">
          <ac:chgData name="Camille Bernery" userId="75dc3045-a755-4e5e-a3ee-c7676204d529" providerId="ADAL" clId="{FE295300-539F-458A-AFB1-2261E97E8F8B}" dt="2025-03-19T15:47:10.167" v="3156" actId="1076"/>
          <ac:spMkLst>
            <pc:docMk/>
            <pc:sldMk cId="3479225320" sldId="820"/>
            <ac:spMk id="13" creationId="{F96D3FDF-8426-3C30-8100-D6D3D3A6F97D}"/>
          </ac:spMkLst>
        </pc:spChg>
        <pc:spChg chg="del">
          <ac:chgData name="Camille Bernery" userId="75dc3045-a755-4e5e-a3ee-c7676204d529" providerId="ADAL" clId="{FE295300-539F-458A-AFB1-2261E97E8F8B}" dt="2025-03-20T17:32:07.677" v="5426" actId="478"/>
          <ac:spMkLst>
            <pc:docMk/>
            <pc:sldMk cId="3479225320" sldId="820"/>
            <ac:spMk id="52" creationId="{4DFEF090-2FCA-29BD-2DCE-0CD0C79BB591}"/>
          </ac:spMkLst>
        </pc:spChg>
        <pc:spChg chg="del mod">
          <ac:chgData name="Camille Bernery" userId="75dc3045-a755-4e5e-a3ee-c7676204d529" providerId="ADAL" clId="{FE295300-539F-458A-AFB1-2261E97E8F8B}" dt="2025-03-20T17:32:06.292" v="5425" actId="478"/>
          <ac:spMkLst>
            <pc:docMk/>
            <pc:sldMk cId="3479225320" sldId="820"/>
            <ac:spMk id="53" creationId="{71B59B0F-1FB8-B1FA-56B9-ACD2EF8A5C6A}"/>
          </ac:spMkLst>
        </pc:spChg>
        <pc:spChg chg="mod">
          <ac:chgData name="Camille Bernery" userId="75dc3045-a755-4e5e-a3ee-c7676204d529" providerId="ADAL" clId="{FE295300-539F-458A-AFB1-2261E97E8F8B}" dt="2025-03-19T15:50:14.730" v="3180" actId="404"/>
          <ac:spMkLst>
            <pc:docMk/>
            <pc:sldMk cId="3479225320" sldId="820"/>
            <ac:spMk id="57" creationId="{D1D593D2-BA44-5EBF-CB17-2C5B67526BE0}"/>
          </ac:spMkLst>
        </pc:spChg>
        <pc:grpChg chg="add mod">
          <ac:chgData name="Camille Bernery" userId="75dc3045-a755-4e5e-a3ee-c7676204d529" providerId="ADAL" clId="{FE295300-539F-458A-AFB1-2261E97E8F8B}" dt="2025-03-19T15:55:18.977" v="3452" actId="1035"/>
          <ac:grpSpMkLst>
            <pc:docMk/>
            <pc:sldMk cId="3479225320" sldId="820"/>
            <ac:grpSpMk id="15" creationId="{F7D7C4E3-F9B4-BAAF-6FC0-07C51DC279E6}"/>
          </ac:grpSpMkLst>
        </pc:grpChg>
        <pc:picChg chg="add mod">
          <ac:chgData name="Camille Bernery" userId="75dc3045-a755-4e5e-a3ee-c7676204d529" providerId="ADAL" clId="{FE295300-539F-458A-AFB1-2261E97E8F8B}" dt="2025-03-20T17:47:39.171" v="5460" actId="167"/>
          <ac:picMkLst>
            <pc:docMk/>
            <pc:sldMk cId="3479225320" sldId="820"/>
            <ac:picMk id="2" creationId="{38325D94-929E-FBBE-B1D8-54C24E4D1374}"/>
          </ac:picMkLst>
        </pc:picChg>
        <pc:picChg chg="mod modCrop">
          <ac:chgData name="Camille Bernery" userId="75dc3045-a755-4e5e-a3ee-c7676204d529" providerId="ADAL" clId="{FE295300-539F-458A-AFB1-2261E97E8F8B}" dt="2025-03-19T15:46:25.414" v="3142" actId="14100"/>
          <ac:picMkLst>
            <pc:docMk/>
            <pc:sldMk cId="3479225320" sldId="820"/>
            <ac:picMk id="3" creationId="{DABD8AC2-200D-A65D-F11A-E19A70CFB06A}"/>
          </ac:picMkLst>
        </pc:picChg>
        <pc:picChg chg="add mod">
          <ac:chgData name="Camille Bernery" userId="75dc3045-a755-4e5e-a3ee-c7676204d529" providerId="ADAL" clId="{FE295300-539F-458A-AFB1-2261E97E8F8B}" dt="2025-03-19T15:55:19.787" v="3453" actId="1035"/>
          <ac:picMkLst>
            <pc:docMk/>
            <pc:sldMk cId="3479225320" sldId="820"/>
            <ac:picMk id="16" creationId="{EDBEDDBF-4905-033C-DC3B-9CC9F54F6336}"/>
          </ac:picMkLst>
        </pc:picChg>
        <pc:picChg chg="add mod">
          <ac:chgData name="Camille Bernery" userId="75dc3045-a755-4e5e-a3ee-c7676204d529" providerId="ADAL" clId="{FE295300-539F-458A-AFB1-2261E97E8F8B}" dt="2025-03-19T15:55:17.295" v="3451" actId="14100"/>
          <ac:picMkLst>
            <pc:docMk/>
            <pc:sldMk cId="3479225320" sldId="820"/>
            <ac:picMk id="17" creationId="{09015345-9CD5-760A-0038-5A38663D129A}"/>
          </ac:picMkLst>
        </pc:picChg>
        <pc:picChg chg="add mod">
          <ac:chgData name="Camille Bernery" userId="75dc3045-a755-4e5e-a3ee-c7676204d529" providerId="ADAL" clId="{FE295300-539F-458A-AFB1-2261E97E8F8B}" dt="2025-03-19T15:50:54.966" v="3190" actId="1076"/>
          <ac:picMkLst>
            <pc:docMk/>
            <pc:sldMk cId="3479225320" sldId="820"/>
            <ac:picMk id="6146" creationId="{F3C9BAD8-45A1-AB67-B2B7-F386545D6446}"/>
          </ac:picMkLst>
        </pc:picChg>
        <pc:picChg chg="add mod">
          <ac:chgData name="Camille Bernery" userId="75dc3045-a755-4e5e-a3ee-c7676204d529" providerId="ADAL" clId="{FE295300-539F-458A-AFB1-2261E97E8F8B}" dt="2025-03-19T15:51:15.759" v="3200" actId="1076"/>
          <ac:picMkLst>
            <pc:docMk/>
            <pc:sldMk cId="3479225320" sldId="820"/>
            <ac:picMk id="6150" creationId="{DD66CB1F-838E-760C-5F10-10EF1066BD6E}"/>
          </ac:picMkLst>
        </pc:picChg>
        <pc:picChg chg="add mod">
          <ac:chgData name="Camille Bernery" userId="75dc3045-a755-4e5e-a3ee-c7676204d529" providerId="ADAL" clId="{FE295300-539F-458A-AFB1-2261E97E8F8B}" dt="2025-03-19T15:51:20.390" v="3202" actId="1076"/>
          <ac:picMkLst>
            <pc:docMk/>
            <pc:sldMk cId="3479225320" sldId="820"/>
            <ac:picMk id="6152" creationId="{B8EB6948-408A-B85F-B7D7-304020A0B15D}"/>
          </ac:picMkLst>
        </pc:picChg>
        <pc:picChg chg="add mod">
          <ac:chgData name="Camille Bernery" userId="75dc3045-a755-4e5e-a3ee-c7676204d529" providerId="ADAL" clId="{FE295300-539F-458A-AFB1-2261E97E8F8B}" dt="2025-03-19T15:51:31.159" v="3207" actId="1076"/>
          <ac:picMkLst>
            <pc:docMk/>
            <pc:sldMk cId="3479225320" sldId="820"/>
            <ac:picMk id="6153" creationId="{CDCFC4E5-AA69-16C5-54CE-83202DB64699}"/>
          </ac:picMkLst>
        </pc:picChg>
        <pc:picChg chg="add mod">
          <ac:chgData name="Camille Bernery" userId="75dc3045-a755-4e5e-a3ee-c7676204d529" providerId="ADAL" clId="{FE295300-539F-458A-AFB1-2261E97E8F8B}" dt="2025-03-19T15:51:24.960" v="3204" actId="1076"/>
          <ac:picMkLst>
            <pc:docMk/>
            <pc:sldMk cId="3479225320" sldId="820"/>
            <ac:picMk id="6154" creationId="{99873F55-61EA-40EE-DA21-8624466D99AB}"/>
          </ac:picMkLst>
        </pc:picChg>
      </pc:sldChg>
      <pc:sldChg chg="addSp modSp add mod ord">
        <pc:chgData name="Camille Bernery" userId="75dc3045-a755-4e5e-a3ee-c7676204d529" providerId="ADAL" clId="{FE295300-539F-458A-AFB1-2261E97E8F8B}" dt="2025-03-21T09:03:16.364" v="5807" actId="404"/>
        <pc:sldMkLst>
          <pc:docMk/>
          <pc:sldMk cId="1411011842" sldId="821"/>
        </pc:sldMkLst>
        <pc:spChg chg="add mod">
          <ac:chgData name="Camille Bernery" userId="75dc3045-a755-4e5e-a3ee-c7676204d529" providerId="ADAL" clId="{FE295300-539F-458A-AFB1-2261E97E8F8B}" dt="2025-03-21T09:03:16.364" v="5807" actId="404"/>
          <ac:spMkLst>
            <pc:docMk/>
            <pc:sldMk cId="1411011842" sldId="821"/>
            <ac:spMk id="2" creationId="{900C7163-EA31-FBE6-B0DF-DDA2C5699C8F}"/>
          </ac:spMkLst>
        </pc:spChg>
        <pc:spChg chg="mod">
          <ac:chgData name="Camille Bernery" userId="75dc3045-a755-4e5e-a3ee-c7676204d529" providerId="ADAL" clId="{FE295300-539F-458A-AFB1-2261E97E8F8B}" dt="2025-03-19T15:52:04.711" v="3243" actId="1076"/>
          <ac:spMkLst>
            <pc:docMk/>
            <pc:sldMk cId="1411011842" sldId="821"/>
            <ac:spMk id="9" creationId="{71E52BDE-A1B9-35BD-6734-B3253F2D49D7}"/>
          </ac:spMkLst>
        </pc:spChg>
      </pc:sldChg>
      <pc:sldChg chg="addSp delSp modSp add del mod">
        <pc:chgData name="Camille Bernery" userId="75dc3045-a755-4e5e-a3ee-c7676204d529" providerId="ADAL" clId="{FE295300-539F-458A-AFB1-2261E97E8F8B}" dt="2025-03-20T16:09:24.488" v="4383" actId="47"/>
        <pc:sldMkLst>
          <pc:docMk/>
          <pc:sldMk cId="3959822251" sldId="822"/>
        </pc:sldMkLst>
      </pc:sldChg>
      <pc:sldChg chg="addSp delSp modSp add mod ord modAnim">
        <pc:chgData name="Camille Bernery" userId="75dc3045-a755-4e5e-a3ee-c7676204d529" providerId="ADAL" clId="{FE295300-539F-458A-AFB1-2261E97E8F8B}" dt="2025-03-20T17:08:27.955" v="5078"/>
        <pc:sldMkLst>
          <pc:docMk/>
          <pc:sldMk cId="2994576473" sldId="823"/>
        </pc:sldMkLst>
        <pc:spChg chg="del">
          <ac:chgData name="Camille Bernery" userId="75dc3045-a755-4e5e-a3ee-c7676204d529" providerId="ADAL" clId="{FE295300-539F-458A-AFB1-2261E97E8F8B}" dt="2025-03-20T16:18:02.380" v="4458" actId="478"/>
          <ac:spMkLst>
            <pc:docMk/>
            <pc:sldMk cId="2994576473" sldId="823"/>
            <ac:spMk id="4" creationId="{AFF022A1-E1F6-30EF-0F46-48983378251C}"/>
          </ac:spMkLst>
        </pc:spChg>
        <pc:spChg chg="add del mod">
          <ac:chgData name="Camille Bernery" userId="75dc3045-a755-4e5e-a3ee-c7676204d529" providerId="ADAL" clId="{FE295300-539F-458A-AFB1-2261E97E8F8B}" dt="2025-03-20T16:08:41.539" v="4376" actId="478"/>
          <ac:spMkLst>
            <pc:docMk/>
            <pc:sldMk cId="2994576473" sldId="823"/>
            <ac:spMk id="8" creationId="{379C58AA-BA6F-6BBC-C0A1-9E2A8DEE1FAE}"/>
          </ac:spMkLst>
        </pc:spChg>
        <pc:spChg chg="add mod">
          <ac:chgData name="Camille Bernery" userId="75dc3045-a755-4e5e-a3ee-c7676204d529" providerId="ADAL" clId="{FE295300-539F-458A-AFB1-2261E97E8F8B}" dt="2025-03-20T17:08:21.817" v="5076"/>
          <ac:spMkLst>
            <pc:docMk/>
            <pc:sldMk cId="2994576473" sldId="823"/>
            <ac:spMk id="20" creationId="{7D5A5DF3-1D84-0A0F-755B-1B0DA53C080B}"/>
          </ac:spMkLst>
        </pc:spChg>
        <pc:spChg chg="add mod">
          <ac:chgData name="Camille Bernery" userId="75dc3045-a755-4e5e-a3ee-c7676204d529" providerId="ADAL" clId="{FE295300-539F-458A-AFB1-2261E97E8F8B}" dt="2025-03-20T17:08:21.817" v="5076"/>
          <ac:spMkLst>
            <pc:docMk/>
            <pc:sldMk cId="2994576473" sldId="823"/>
            <ac:spMk id="21" creationId="{60DC5FF6-AB63-8F78-0564-348797B20841}"/>
          </ac:spMkLst>
        </pc:spChg>
        <pc:spChg chg="add mod">
          <ac:chgData name="Camille Bernery" userId="75dc3045-a755-4e5e-a3ee-c7676204d529" providerId="ADAL" clId="{FE295300-539F-458A-AFB1-2261E97E8F8B}" dt="2025-03-20T17:08:27.955" v="5078"/>
          <ac:spMkLst>
            <pc:docMk/>
            <pc:sldMk cId="2994576473" sldId="823"/>
            <ac:spMk id="23" creationId="{CCBF573F-D666-3A51-EAE3-02FF0C56BA53}"/>
          </ac:spMkLst>
        </pc:spChg>
        <pc:spChg chg="add mod">
          <ac:chgData name="Camille Bernery" userId="75dc3045-a755-4e5e-a3ee-c7676204d529" providerId="ADAL" clId="{FE295300-539F-458A-AFB1-2261E97E8F8B}" dt="2025-03-20T17:08:27.955" v="5078"/>
          <ac:spMkLst>
            <pc:docMk/>
            <pc:sldMk cId="2994576473" sldId="823"/>
            <ac:spMk id="24" creationId="{F30AB3AC-F39A-7B16-D124-4B937DF927C8}"/>
          </ac:spMkLst>
        </pc:spChg>
        <pc:spChg chg="del">
          <ac:chgData name="Camille Bernery" userId="75dc3045-a755-4e5e-a3ee-c7676204d529" providerId="ADAL" clId="{FE295300-539F-458A-AFB1-2261E97E8F8B}" dt="2025-03-20T17:08:27.499" v="5077" actId="478"/>
          <ac:spMkLst>
            <pc:docMk/>
            <pc:sldMk cId="2994576473" sldId="823"/>
            <ac:spMk id="88" creationId="{25E89991-ABA4-2946-B53F-537E9DE1A99B}"/>
          </ac:spMkLst>
        </pc:spChg>
        <pc:spChg chg="del">
          <ac:chgData name="Camille Bernery" userId="75dc3045-a755-4e5e-a3ee-c7676204d529" providerId="ADAL" clId="{FE295300-539F-458A-AFB1-2261E97E8F8B}" dt="2025-03-20T17:08:27.499" v="5077" actId="478"/>
          <ac:spMkLst>
            <pc:docMk/>
            <pc:sldMk cId="2994576473" sldId="823"/>
            <ac:spMk id="89" creationId="{479D196C-7978-2C91-B8C3-E0B38BB0DB70}"/>
          </ac:spMkLst>
        </pc:spChg>
        <pc:picChg chg="add mod">
          <ac:chgData name="Camille Bernery" userId="75dc3045-a755-4e5e-a3ee-c7676204d529" providerId="ADAL" clId="{FE295300-539F-458A-AFB1-2261E97E8F8B}" dt="2025-03-20T16:21:00.603" v="4491" actId="1035"/>
          <ac:picMkLst>
            <pc:docMk/>
            <pc:sldMk cId="2994576473" sldId="823"/>
            <ac:picMk id="2" creationId="{F89F881D-5265-AC55-A6AB-DB2DFD45918F}"/>
          </ac:picMkLst>
        </pc:picChg>
        <pc:picChg chg="add mod">
          <ac:chgData name="Camille Bernery" userId="75dc3045-a755-4e5e-a3ee-c7676204d529" providerId="ADAL" clId="{FE295300-539F-458A-AFB1-2261E97E8F8B}" dt="2025-03-20T16:21:00.603" v="4491" actId="1035"/>
          <ac:picMkLst>
            <pc:docMk/>
            <pc:sldMk cId="2994576473" sldId="823"/>
            <ac:picMk id="5" creationId="{1555C34C-069A-B538-35C6-1B5A7C2029F1}"/>
          </ac:picMkLst>
        </pc:picChg>
        <pc:picChg chg="add mod">
          <ac:chgData name="Camille Bernery" userId="75dc3045-a755-4e5e-a3ee-c7676204d529" providerId="ADAL" clId="{FE295300-539F-458A-AFB1-2261E97E8F8B}" dt="2025-03-20T16:21:05.143" v="4493" actId="1076"/>
          <ac:picMkLst>
            <pc:docMk/>
            <pc:sldMk cId="2994576473" sldId="823"/>
            <ac:picMk id="7" creationId="{E6D298B2-1B4A-4987-45C6-31082492EAE0}"/>
          </ac:picMkLst>
        </pc:picChg>
        <pc:picChg chg="add del">
          <ac:chgData name="Camille Bernery" userId="75dc3045-a755-4e5e-a3ee-c7676204d529" providerId="ADAL" clId="{FE295300-539F-458A-AFB1-2261E97E8F8B}" dt="2025-03-20T16:21:35.896" v="4495" actId="478"/>
          <ac:picMkLst>
            <pc:docMk/>
            <pc:sldMk cId="2994576473" sldId="823"/>
            <ac:picMk id="10" creationId="{9472E772-81E7-6AEB-73F3-3CF7155AA6F7}"/>
          </ac:picMkLst>
        </pc:picChg>
        <pc:picChg chg="add mod">
          <ac:chgData name="Camille Bernery" userId="75dc3045-a755-4e5e-a3ee-c7676204d529" providerId="ADAL" clId="{FE295300-539F-458A-AFB1-2261E97E8F8B}" dt="2025-03-20T16:21:43.751" v="4498" actId="1076"/>
          <ac:picMkLst>
            <pc:docMk/>
            <pc:sldMk cId="2994576473" sldId="823"/>
            <ac:picMk id="12" creationId="{2D594AEF-AF20-9BEB-866F-732DFB0ECA2B}"/>
          </ac:picMkLst>
        </pc:picChg>
        <pc:picChg chg="add mod">
          <ac:chgData name="Camille Bernery" userId="75dc3045-a755-4e5e-a3ee-c7676204d529" providerId="ADAL" clId="{FE295300-539F-458A-AFB1-2261E97E8F8B}" dt="2025-03-20T16:23:26.632" v="4506" actId="1076"/>
          <ac:picMkLst>
            <pc:docMk/>
            <pc:sldMk cId="2994576473" sldId="823"/>
            <ac:picMk id="14" creationId="{8B9D8FB8-DCA2-B460-39A9-EE5472BF7D84}"/>
          </ac:picMkLst>
        </pc:picChg>
        <pc:picChg chg="add mod">
          <ac:chgData name="Camille Bernery" userId="75dc3045-a755-4e5e-a3ee-c7676204d529" providerId="ADAL" clId="{FE295300-539F-458A-AFB1-2261E97E8F8B}" dt="2025-03-20T16:23:30.223" v="4509" actId="1076"/>
          <ac:picMkLst>
            <pc:docMk/>
            <pc:sldMk cId="2994576473" sldId="823"/>
            <ac:picMk id="16" creationId="{479CE9DF-139D-05A4-D3CB-4A11DE72030E}"/>
          </ac:picMkLst>
        </pc:picChg>
        <pc:picChg chg="add mod">
          <ac:chgData name="Camille Bernery" userId="75dc3045-a755-4e5e-a3ee-c7676204d529" providerId="ADAL" clId="{FE295300-539F-458A-AFB1-2261E97E8F8B}" dt="2025-03-20T16:23:57.592" v="4512" actId="1076"/>
          <ac:picMkLst>
            <pc:docMk/>
            <pc:sldMk cId="2994576473" sldId="823"/>
            <ac:picMk id="18" creationId="{4E2F0206-63B5-7B0B-254B-EE6936488E9E}"/>
          </ac:picMkLst>
        </pc:picChg>
        <pc:picChg chg="add mod">
          <ac:chgData name="Camille Bernery" userId="75dc3045-a755-4e5e-a3ee-c7676204d529" providerId="ADAL" clId="{FE295300-539F-458A-AFB1-2261E97E8F8B}" dt="2025-03-20T17:08:21.817" v="5076"/>
          <ac:picMkLst>
            <pc:docMk/>
            <pc:sldMk cId="2994576473" sldId="823"/>
            <ac:picMk id="19" creationId="{2E716E1D-E4E4-1300-558D-4C8D61164BA6}"/>
          </ac:picMkLst>
        </pc:picChg>
        <pc:picChg chg="add mod">
          <ac:chgData name="Camille Bernery" userId="75dc3045-a755-4e5e-a3ee-c7676204d529" providerId="ADAL" clId="{FE295300-539F-458A-AFB1-2261E97E8F8B}" dt="2025-03-20T17:08:27.955" v="5078"/>
          <ac:picMkLst>
            <pc:docMk/>
            <pc:sldMk cId="2994576473" sldId="823"/>
            <ac:picMk id="22" creationId="{1C64968B-80FA-81DB-6AF8-4A020C4D0CA5}"/>
          </ac:picMkLst>
        </pc:picChg>
        <pc:picChg chg="mod">
          <ac:chgData name="Camille Bernery" userId="75dc3045-a755-4e5e-a3ee-c7676204d529" providerId="ADAL" clId="{FE295300-539F-458A-AFB1-2261E97E8F8B}" dt="2025-03-20T16:21:00.603" v="4491" actId="1035"/>
          <ac:picMkLst>
            <pc:docMk/>
            <pc:sldMk cId="2994576473" sldId="823"/>
            <ac:picMk id="2050" creationId="{DE478022-741C-AA5F-57D0-2F8C053F5B34}"/>
          </ac:picMkLst>
        </pc:picChg>
        <pc:picChg chg="add mod">
          <ac:chgData name="Camille Bernery" userId="75dc3045-a755-4e5e-a3ee-c7676204d529" providerId="ADAL" clId="{FE295300-539F-458A-AFB1-2261E97E8F8B}" dt="2025-03-20T16:21:02.997" v="4492" actId="1076"/>
          <ac:picMkLst>
            <pc:docMk/>
            <pc:sldMk cId="2994576473" sldId="823"/>
            <ac:picMk id="8194" creationId="{A5F32CEB-8DC3-56B4-AFAC-4D4D3CBC766D}"/>
          </ac:picMkLst>
        </pc:picChg>
      </pc:sldChg>
      <pc:sldChg chg="addSp delSp modSp new mod">
        <pc:chgData name="Camille Bernery" userId="75dc3045-a755-4e5e-a3ee-c7676204d529" providerId="ADAL" clId="{FE295300-539F-458A-AFB1-2261E97E8F8B}" dt="2025-03-20T16:04:37.283" v="4356" actId="478"/>
        <pc:sldMkLst>
          <pc:docMk/>
          <pc:sldMk cId="2886044089" sldId="824"/>
        </pc:sldMkLst>
        <pc:spChg chg="del">
          <ac:chgData name="Camille Bernery" userId="75dc3045-a755-4e5e-a3ee-c7676204d529" providerId="ADAL" clId="{FE295300-539F-458A-AFB1-2261E97E8F8B}" dt="2025-03-20T15:09:36.188" v="3948" actId="478"/>
          <ac:spMkLst>
            <pc:docMk/>
            <pc:sldMk cId="2886044089" sldId="824"/>
            <ac:spMk id="2" creationId="{4F7730CB-D514-0B3D-795F-EC0B81DF6C17}"/>
          </ac:spMkLst>
        </pc:spChg>
        <pc:spChg chg="del">
          <ac:chgData name="Camille Bernery" userId="75dc3045-a755-4e5e-a3ee-c7676204d529" providerId="ADAL" clId="{FE295300-539F-458A-AFB1-2261E97E8F8B}" dt="2025-03-20T15:09:37.137" v="3949" actId="478"/>
          <ac:spMkLst>
            <pc:docMk/>
            <pc:sldMk cId="2886044089" sldId="824"/>
            <ac:spMk id="3" creationId="{077D26BD-0451-967B-BABE-05A3CAC5E1CE}"/>
          </ac:spMkLst>
        </pc:spChg>
        <pc:spChg chg="add mod">
          <ac:chgData name="Camille Bernery" userId="75dc3045-a755-4e5e-a3ee-c7676204d529" providerId="ADAL" clId="{FE295300-539F-458A-AFB1-2261E97E8F8B}" dt="2025-03-20T15:11:04.632" v="3973"/>
          <ac:spMkLst>
            <pc:docMk/>
            <pc:sldMk cId="2886044089" sldId="824"/>
            <ac:spMk id="5" creationId="{143DD76C-F83B-751D-94BF-CE6FEEBAAA74}"/>
          </ac:spMkLst>
        </pc:spChg>
        <pc:spChg chg="add mod">
          <ac:chgData name="Camille Bernery" userId="75dc3045-a755-4e5e-a3ee-c7676204d529" providerId="ADAL" clId="{FE295300-539F-458A-AFB1-2261E97E8F8B}" dt="2025-03-20T15:11:21.229" v="4016" actId="20577"/>
          <ac:spMkLst>
            <pc:docMk/>
            <pc:sldMk cId="2886044089" sldId="824"/>
            <ac:spMk id="6" creationId="{FEFD5F78-CE4C-29BD-59E5-3DFCE01137E1}"/>
          </ac:spMkLst>
        </pc:spChg>
        <pc:spChg chg="add del mod">
          <ac:chgData name="Camille Bernery" userId="75dc3045-a755-4e5e-a3ee-c7676204d529" providerId="ADAL" clId="{FE295300-539F-458A-AFB1-2261E97E8F8B}" dt="2025-03-20T16:03:42.918" v="4351" actId="1076"/>
          <ac:spMkLst>
            <pc:docMk/>
            <pc:sldMk cId="2886044089" sldId="824"/>
            <ac:spMk id="7" creationId="{8BE225AD-8984-7359-CC2D-476A2479BBC1}"/>
          </ac:spMkLst>
        </pc:spChg>
        <pc:spChg chg="add mod">
          <ac:chgData name="Camille Bernery" userId="75dc3045-a755-4e5e-a3ee-c7676204d529" providerId="ADAL" clId="{FE295300-539F-458A-AFB1-2261E97E8F8B}" dt="2025-03-20T16:01:35.655" v="4350" actId="1076"/>
          <ac:spMkLst>
            <pc:docMk/>
            <pc:sldMk cId="2886044089" sldId="824"/>
            <ac:spMk id="8" creationId="{4A684FD5-92BE-D1DF-BDE5-AFDE43F26DA8}"/>
          </ac:spMkLst>
        </pc:spChg>
        <pc:spChg chg="add del mod">
          <ac:chgData name="Camille Bernery" userId="75dc3045-a755-4e5e-a3ee-c7676204d529" providerId="ADAL" clId="{FE295300-539F-458A-AFB1-2261E97E8F8B}" dt="2025-03-20T15:40:30.796" v="4155" actId="478"/>
          <ac:spMkLst>
            <pc:docMk/>
            <pc:sldMk cId="2886044089" sldId="824"/>
            <ac:spMk id="9" creationId="{4502BECF-D162-5273-69E3-B1368EA7AA90}"/>
          </ac:spMkLst>
        </pc:spChg>
        <pc:spChg chg="add del mod">
          <ac:chgData name="Camille Bernery" userId="75dc3045-a755-4e5e-a3ee-c7676204d529" providerId="ADAL" clId="{FE295300-539F-458A-AFB1-2261E97E8F8B}" dt="2025-03-20T15:30:48.660" v="4084"/>
          <ac:spMkLst>
            <pc:docMk/>
            <pc:sldMk cId="2886044089" sldId="824"/>
            <ac:spMk id="10" creationId="{9E871550-616B-FB2F-73C8-4E703E383A14}"/>
          </ac:spMkLst>
        </pc:spChg>
        <pc:spChg chg="add del mod">
          <ac:chgData name="Camille Bernery" userId="75dc3045-a755-4e5e-a3ee-c7676204d529" providerId="ADAL" clId="{FE295300-539F-458A-AFB1-2261E97E8F8B}" dt="2025-03-20T15:39:29.390" v="4119" actId="478"/>
          <ac:spMkLst>
            <pc:docMk/>
            <pc:sldMk cId="2886044089" sldId="824"/>
            <ac:spMk id="11" creationId="{1A98E936-8685-FC82-32D1-DC448DD82309}"/>
          </ac:spMkLst>
        </pc:spChg>
        <pc:spChg chg="add del mod">
          <ac:chgData name="Camille Bernery" userId="75dc3045-a755-4e5e-a3ee-c7676204d529" providerId="ADAL" clId="{FE295300-539F-458A-AFB1-2261E97E8F8B}" dt="2025-03-20T16:00:50.085" v="4332" actId="21"/>
          <ac:spMkLst>
            <pc:docMk/>
            <pc:sldMk cId="2886044089" sldId="824"/>
            <ac:spMk id="13" creationId="{A663F034-E441-327F-AEF7-662CE930F404}"/>
          </ac:spMkLst>
        </pc:spChg>
        <pc:spChg chg="add del mod">
          <ac:chgData name="Camille Bernery" userId="75dc3045-a755-4e5e-a3ee-c7676204d529" providerId="ADAL" clId="{FE295300-539F-458A-AFB1-2261E97E8F8B}" dt="2025-03-20T16:00:50.085" v="4332" actId="21"/>
          <ac:spMkLst>
            <pc:docMk/>
            <pc:sldMk cId="2886044089" sldId="824"/>
            <ac:spMk id="14" creationId="{6255FCB1-2928-8CB3-495D-BBFF698C1FBF}"/>
          </ac:spMkLst>
        </pc:spChg>
        <pc:spChg chg="add mod ord">
          <ac:chgData name="Camille Bernery" userId="75dc3045-a755-4e5e-a3ee-c7676204d529" providerId="ADAL" clId="{FE295300-539F-458A-AFB1-2261E97E8F8B}" dt="2025-03-20T15:48:47.706" v="4273" actId="1035"/>
          <ac:spMkLst>
            <pc:docMk/>
            <pc:sldMk cId="2886044089" sldId="824"/>
            <ac:spMk id="15" creationId="{D03D95B8-494A-5DCB-0253-05EA4F4DC3EE}"/>
          </ac:spMkLst>
        </pc:spChg>
        <pc:graphicFrameChg chg="add del">
          <ac:chgData name="Camille Bernery" userId="75dc3045-a755-4e5e-a3ee-c7676204d529" providerId="ADAL" clId="{FE295300-539F-458A-AFB1-2261E97E8F8B}" dt="2025-03-20T15:52:54.755" v="4288" actId="26606"/>
          <ac:graphicFrameMkLst>
            <pc:docMk/>
            <pc:sldMk cId="2886044089" sldId="824"/>
            <ac:graphicFrameMk id="19" creationId="{3635626C-C84D-1448-61AB-FED263E15026}"/>
          </ac:graphicFrameMkLst>
        </pc:graphicFrameChg>
        <pc:picChg chg="add mod">
          <ac:chgData name="Camille Bernery" userId="75dc3045-a755-4e5e-a3ee-c7676204d529" providerId="ADAL" clId="{FE295300-539F-458A-AFB1-2261E97E8F8B}" dt="2025-03-20T15:10:57.818" v="3972"/>
          <ac:picMkLst>
            <pc:docMk/>
            <pc:sldMk cId="2886044089" sldId="824"/>
            <ac:picMk id="4" creationId="{FC077B40-324B-9EDF-4EEA-6125E7F0C029}"/>
          </ac:picMkLst>
        </pc:picChg>
        <pc:picChg chg="add mod modCrop">
          <ac:chgData name="Camille Bernery" userId="75dc3045-a755-4e5e-a3ee-c7676204d529" providerId="ADAL" clId="{FE295300-539F-458A-AFB1-2261E97E8F8B}" dt="2025-03-20T15:48:33.855" v="4264" actId="1076"/>
          <ac:picMkLst>
            <pc:docMk/>
            <pc:sldMk cId="2886044089" sldId="824"/>
            <ac:picMk id="16" creationId="{FA9157CA-5B11-2831-8145-C83D146625DC}"/>
          </ac:picMkLst>
        </pc:picChg>
        <pc:picChg chg="add mod">
          <ac:chgData name="Camille Bernery" userId="75dc3045-a755-4e5e-a3ee-c7676204d529" providerId="ADAL" clId="{FE295300-539F-458A-AFB1-2261E97E8F8B}" dt="2025-03-20T16:03:46.062" v="4352" actId="1076"/>
          <ac:picMkLst>
            <pc:docMk/>
            <pc:sldMk cId="2886044089" sldId="824"/>
            <ac:picMk id="17" creationId="{97DC191B-B34A-3158-42DA-7416C6525ABA}"/>
          </ac:picMkLst>
        </pc:picChg>
        <pc:picChg chg="add mod">
          <ac:chgData name="Camille Bernery" userId="75dc3045-a755-4e5e-a3ee-c7676204d529" providerId="ADAL" clId="{FE295300-539F-458A-AFB1-2261E97E8F8B}" dt="2025-03-20T16:01:28.622" v="4346" actId="1076"/>
          <ac:picMkLst>
            <pc:docMk/>
            <pc:sldMk cId="2886044089" sldId="824"/>
            <ac:picMk id="18" creationId="{62FB6AD8-4FC2-2F87-B443-DB203678227B}"/>
          </ac:picMkLst>
        </pc:picChg>
        <pc:picChg chg="add del mod">
          <ac:chgData name="Camille Bernery" userId="75dc3045-a755-4e5e-a3ee-c7676204d529" providerId="ADAL" clId="{FE295300-539F-458A-AFB1-2261E97E8F8B}" dt="2025-03-20T16:04:37.283" v="4356" actId="478"/>
          <ac:picMkLst>
            <pc:docMk/>
            <pc:sldMk cId="2886044089" sldId="824"/>
            <ac:picMk id="1026" creationId="{18F492AA-57AA-0830-6A51-BFFC3F7686B7}"/>
          </ac:picMkLst>
        </pc:picChg>
      </pc:sldChg>
      <pc:sldChg chg="addSp delSp modSp new mod">
        <pc:chgData name="Camille Bernery" userId="75dc3045-a755-4e5e-a3ee-c7676204d529" providerId="ADAL" clId="{FE295300-539F-458A-AFB1-2261E97E8F8B}" dt="2025-03-20T18:13:02.270" v="5736" actId="1076"/>
        <pc:sldMkLst>
          <pc:docMk/>
          <pc:sldMk cId="3614436635" sldId="825"/>
        </pc:sldMkLst>
        <pc:spChg chg="del">
          <ac:chgData name="Camille Bernery" userId="75dc3045-a755-4e5e-a3ee-c7676204d529" providerId="ADAL" clId="{FE295300-539F-458A-AFB1-2261E97E8F8B}" dt="2025-03-20T16:00:59.853" v="4335" actId="478"/>
          <ac:spMkLst>
            <pc:docMk/>
            <pc:sldMk cId="3614436635" sldId="825"/>
            <ac:spMk id="2" creationId="{0BA73BCA-8058-5529-85BA-3808EFE63A4B}"/>
          </ac:spMkLst>
        </pc:spChg>
        <pc:spChg chg="del">
          <ac:chgData name="Camille Bernery" userId="75dc3045-a755-4e5e-a3ee-c7676204d529" providerId="ADAL" clId="{FE295300-539F-458A-AFB1-2261E97E8F8B}" dt="2025-03-20T16:00:59.019" v="4334" actId="478"/>
          <ac:spMkLst>
            <pc:docMk/>
            <pc:sldMk cId="3614436635" sldId="825"/>
            <ac:spMk id="3" creationId="{88CB4382-C7AD-F46A-DFDD-BCE547621680}"/>
          </ac:spMkLst>
        </pc:spChg>
        <pc:spChg chg="add mod">
          <ac:chgData name="Camille Bernery" userId="75dc3045-a755-4e5e-a3ee-c7676204d529" providerId="ADAL" clId="{FE295300-539F-458A-AFB1-2261E97E8F8B}" dt="2025-03-20T18:11:40.905" v="5717" actId="1076"/>
          <ac:spMkLst>
            <pc:docMk/>
            <pc:sldMk cId="3614436635" sldId="825"/>
            <ac:spMk id="4" creationId="{FB3A7B5D-C46D-B278-BF56-249FA6977D11}"/>
          </ac:spMkLst>
        </pc:spChg>
        <pc:spChg chg="add mod">
          <ac:chgData name="Camille Bernery" userId="75dc3045-a755-4e5e-a3ee-c7676204d529" providerId="ADAL" clId="{FE295300-539F-458A-AFB1-2261E97E8F8B}" dt="2025-03-20T17:28:51.644" v="5338"/>
          <ac:spMkLst>
            <pc:docMk/>
            <pc:sldMk cId="3614436635" sldId="825"/>
            <ac:spMk id="6" creationId="{E46D6AEE-EDC6-5E8F-9D98-3491186189D6}"/>
          </ac:spMkLst>
        </pc:spChg>
        <pc:spChg chg="add mod">
          <ac:chgData name="Camille Bernery" userId="75dc3045-a755-4e5e-a3ee-c7676204d529" providerId="ADAL" clId="{FE295300-539F-458A-AFB1-2261E97E8F8B}" dt="2025-03-20T17:29:03.296" v="5352" actId="1076"/>
          <ac:spMkLst>
            <pc:docMk/>
            <pc:sldMk cId="3614436635" sldId="825"/>
            <ac:spMk id="7" creationId="{B7E69976-9AB0-5211-0C2A-FCEC70AF70A3}"/>
          </ac:spMkLst>
        </pc:spChg>
        <pc:spChg chg="add mod">
          <ac:chgData name="Camille Bernery" userId="75dc3045-a755-4e5e-a3ee-c7676204d529" providerId="ADAL" clId="{FE295300-539F-458A-AFB1-2261E97E8F8B}" dt="2025-03-20T18:11:39.265" v="5716" actId="1076"/>
          <ac:spMkLst>
            <pc:docMk/>
            <pc:sldMk cId="3614436635" sldId="825"/>
            <ac:spMk id="13" creationId="{A663F034-E441-327F-AEF7-662CE930F404}"/>
          </ac:spMkLst>
        </pc:spChg>
        <pc:spChg chg="add mod">
          <ac:chgData name="Camille Bernery" userId="75dc3045-a755-4e5e-a3ee-c7676204d529" providerId="ADAL" clId="{FE295300-539F-458A-AFB1-2261E97E8F8B}" dt="2025-03-20T18:12:49.313" v="5734" actId="1076"/>
          <ac:spMkLst>
            <pc:docMk/>
            <pc:sldMk cId="3614436635" sldId="825"/>
            <ac:spMk id="14" creationId="{6255FCB1-2928-8CB3-495D-BBFF698C1FBF}"/>
          </ac:spMkLst>
        </pc:spChg>
        <pc:picChg chg="add mod">
          <ac:chgData name="Camille Bernery" userId="75dc3045-a755-4e5e-a3ee-c7676204d529" providerId="ADAL" clId="{FE295300-539F-458A-AFB1-2261E97E8F8B}" dt="2025-03-20T17:28:51.644" v="5338"/>
          <ac:picMkLst>
            <pc:docMk/>
            <pc:sldMk cId="3614436635" sldId="825"/>
            <ac:picMk id="5" creationId="{6507FF4F-6867-CDDC-3B77-E371506DA4B0}"/>
          </ac:picMkLst>
        </pc:picChg>
        <pc:picChg chg="add mod">
          <ac:chgData name="Camille Bernery" userId="75dc3045-a755-4e5e-a3ee-c7676204d529" providerId="ADAL" clId="{FE295300-539F-458A-AFB1-2261E97E8F8B}" dt="2025-03-20T18:13:02.270" v="5736" actId="1076"/>
          <ac:picMkLst>
            <pc:docMk/>
            <pc:sldMk cId="3614436635" sldId="825"/>
            <ac:picMk id="8" creationId="{1A3432F1-E2E7-B9D2-37E2-12006CC3F4F3}"/>
          </ac:picMkLst>
        </pc:picChg>
      </pc:sldChg>
      <pc:sldChg chg="addSp delSp modSp add del mod modAnim">
        <pc:chgData name="Camille Bernery" userId="75dc3045-a755-4e5e-a3ee-c7676204d529" providerId="ADAL" clId="{FE295300-539F-458A-AFB1-2261E97E8F8B}" dt="2025-03-20T16:50:40.783" v="4882" actId="47"/>
        <pc:sldMkLst>
          <pc:docMk/>
          <pc:sldMk cId="1215161450" sldId="826"/>
        </pc:sldMkLst>
        <pc:spChg chg="del">
          <ac:chgData name="Camille Bernery" userId="75dc3045-a755-4e5e-a3ee-c7676204d529" providerId="ADAL" clId="{FE295300-539F-458A-AFB1-2261E97E8F8B}" dt="2025-03-20T16:46:48.804" v="4849" actId="478"/>
          <ac:spMkLst>
            <pc:docMk/>
            <pc:sldMk cId="1215161450" sldId="826"/>
            <ac:spMk id="7" creationId="{3358D213-5D42-D8BC-0F99-59681D6954EA}"/>
          </ac:spMkLst>
        </pc:spChg>
        <pc:spChg chg="del">
          <ac:chgData name="Camille Bernery" userId="75dc3045-a755-4e5e-a3ee-c7676204d529" providerId="ADAL" clId="{FE295300-539F-458A-AFB1-2261E97E8F8B}" dt="2025-03-20T16:46:47.235" v="4848" actId="478"/>
          <ac:spMkLst>
            <pc:docMk/>
            <pc:sldMk cId="1215161450" sldId="826"/>
            <ac:spMk id="8" creationId="{4B211E4C-1B32-8025-7F23-1519D6F0A9D2}"/>
          </ac:spMkLst>
        </pc:spChg>
        <pc:spChg chg="del">
          <ac:chgData name="Camille Bernery" userId="75dc3045-a755-4e5e-a3ee-c7676204d529" providerId="ADAL" clId="{FE295300-539F-458A-AFB1-2261E97E8F8B}" dt="2025-03-20T16:46:47.235" v="4848" actId="478"/>
          <ac:spMkLst>
            <pc:docMk/>
            <pc:sldMk cId="1215161450" sldId="826"/>
            <ac:spMk id="15" creationId="{8C0E1EFC-D786-5BA6-CCC4-36CCBA795B0A}"/>
          </ac:spMkLst>
        </pc:spChg>
        <pc:picChg chg="add mod">
          <ac:chgData name="Camille Bernery" userId="75dc3045-a755-4e5e-a3ee-c7676204d529" providerId="ADAL" clId="{FE295300-539F-458A-AFB1-2261E97E8F8B}" dt="2025-03-20T16:48:09.759" v="4879" actId="1076"/>
          <ac:picMkLst>
            <pc:docMk/>
            <pc:sldMk cId="1215161450" sldId="826"/>
            <ac:picMk id="2" creationId="{790AC8B4-0BBC-F2FE-8B23-5D0C6BE86F9E}"/>
          </ac:picMkLst>
        </pc:picChg>
        <pc:picChg chg="add mod">
          <ac:chgData name="Camille Bernery" userId="75dc3045-a755-4e5e-a3ee-c7676204d529" providerId="ADAL" clId="{FE295300-539F-458A-AFB1-2261E97E8F8B}" dt="2025-03-20T16:48:19.203" v="4881" actId="1076"/>
          <ac:picMkLst>
            <pc:docMk/>
            <pc:sldMk cId="1215161450" sldId="826"/>
            <ac:picMk id="3" creationId="{D9BB1CF2-0F98-8730-FAE9-5C63036F307D}"/>
          </ac:picMkLst>
        </pc:picChg>
        <pc:picChg chg="add mod">
          <ac:chgData name="Camille Bernery" userId="75dc3045-a755-4e5e-a3ee-c7676204d529" providerId="ADAL" clId="{FE295300-539F-458A-AFB1-2261E97E8F8B}" dt="2025-03-20T16:48:19.203" v="4881" actId="1076"/>
          <ac:picMkLst>
            <pc:docMk/>
            <pc:sldMk cId="1215161450" sldId="826"/>
            <ac:picMk id="9" creationId="{186DDB41-75F0-7C12-B96D-894D064C49EC}"/>
          </ac:picMkLst>
        </pc:picChg>
        <pc:picChg chg="del">
          <ac:chgData name="Camille Bernery" userId="75dc3045-a755-4e5e-a3ee-c7676204d529" providerId="ADAL" clId="{FE295300-539F-458A-AFB1-2261E97E8F8B}" dt="2025-03-20T16:46:47.235" v="4848" actId="478"/>
          <ac:picMkLst>
            <pc:docMk/>
            <pc:sldMk cId="1215161450" sldId="826"/>
            <ac:picMk id="16" creationId="{C78A9D68-CAC3-9DA2-A488-94413B38BAE4}"/>
          </ac:picMkLst>
        </pc:picChg>
        <pc:picChg chg="del">
          <ac:chgData name="Camille Bernery" userId="75dc3045-a755-4e5e-a3ee-c7676204d529" providerId="ADAL" clId="{FE295300-539F-458A-AFB1-2261E97E8F8B}" dt="2025-03-20T16:46:47.235" v="4848" actId="478"/>
          <ac:picMkLst>
            <pc:docMk/>
            <pc:sldMk cId="1215161450" sldId="826"/>
            <ac:picMk id="17" creationId="{A6197F43-138C-2D44-1AD8-50B7C84F8EBD}"/>
          </ac:picMkLst>
        </pc:picChg>
        <pc:picChg chg="del">
          <ac:chgData name="Camille Bernery" userId="75dc3045-a755-4e5e-a3ee-c7676204d529" providerId="ADAL" clId="{FE295300-539F-458A-AFB1-2261E97E8F8B}" dt="2025-03-20T16:46:47.235" v="4848" actId="478"/>
          <ac:picMkLst>
            <pc:docMk/>
            <pc:sldMk cId="1215161450" sldId="826"/>
            <ac:picMk id="18" creationId="{B86E782F-2E02-1F0D-3E36-219EB0889359}"/>
          </ac:picMkLst>
        </pc:picChg>
        <pc:picChg chg="add mod">
          <ac:chgData name="Camille Bernery" userId="75dc3045-a755-4e5e-a3ee-c7676204d529" providerId="ADAL" clId="{FE295300-539F-458A-AFB1-2261E97E8F8B}" dt="2025-03-20T16:47:57.624" v="4875" actId="732"/>
          <ac:picMkLst>
            <pc:docMk/>
            <pc:sldMk cId="1215161450" sldId="826"/>
            <ac:picMk id="3074" creationId="{54F85102-DE47-82F4-4A3E-D19F1F261F83}"/>
          </ac:picMkLst>
        </pc:picChg>
        <pc:picChg chg="add mod">
          <ac:chgData name="Camille Bernery" userId="75dc3045-a755-4e5e-a3ee-c7676204d529" providerId="ADAL" clId="{FE295300-539F-458A-AFB1-2261E97E8F8B}" dt="2025-03-20T16:47:50.903" v="4873" actId="1076"/>
          <ac:picMkLst>
            <pc:docMk/>
            <pc:sldMk cId="1215161450" sldId="826"/>
            <ac:picMk id="3076" creationId="{BB011E00-3E36-EC59-A1E6-77922B094A2C}"/>
          </ac:picMkLst>
        </pc:picChg>
      </pc:sldChg>
      <pc:sldChg chg="addSp delSp modSp add mod ord">
        <pc:chgData name="Camille Bernery" userId="75dc3045-a755-4e5e-a3ee-c7676204d529" providerId="ADAL" clId="{FE295300-539F-458A-AFB1-2261E97E8F8B}" dt="2025-03-20T17:00:04.124" v="5046"/>
        <pc:sldMkLst>
          <pc:docMk/>
          <pc:sldMk cId="2873136350" sldId="826"/>
        </pc:sldMkLst>
        <pc:spChg chg="del">
          <ac:chgData name="Camille Bernery" userId="75dc3045-a755-4e5e-a3ee-c7676204d529" providerId="ADAL" clId="{FE295300-539F-458A-AFB1-2261E97E8F8B}" dt="2025-03-20T16:57:42.263" v="5030" actId="478"/>
          <ac:spMkLst>
            <pc:docMk/>
            <pc:sldMk cId="2873136350" sldId="826"/>
            <ac:spMk id="2" creationId="{CCBD825E-3DBE-445F-0E63-5F03E3B695FF}"/>
          </ac:spMkLst>
        </pc:spChg>
        <pc:spChg chg="del">
          <ac:chgData name="Camille Bernery" userId="75dc3045-a755-4e5e-a3ee-c7676204d529" providerId="ADAL" clId="{FE295300-539F-458A-AFB1-2261E97E8F8B}" dt="2025-03-20T16:57:40.829" v="5029" actId="478"/>
          <ac:spMkLst>
            <pc:docMk/>
            <pc:sldMk cId="2873136350" sldId="826"/>
            <ac:spMk id="9" creationId="{D572BB87-DDFE-D84A-79F0-962B41D86E33}"/>
          </ac:spMkLst>
        </pc:spChg>
        <pc:picChg chg="del">
          <ac:chgData name="Camille Bernery" userId="75dc3045-a755-4e5e-a3ee-c7676204d529" providerId="ADAL" clId="{FE295300-539F-458A-AFB1-2261E97E8F8B}" dt="2025-03-20T16:57:44.409" v="5032" actId="478"/>
          <ac:picMkLst>
            <pc:docMk/>
            <pc:sldMk cId="2873136350" sldId="826"/>
            <ac:picMk id="5" creationId="{AE4A2B13-A395-9132-4141-20DC0A4CEE18}"/>
          </ac:picMkLst>
        </pc:picChg>
        <pc:picChg chg="del">
          <ac:chgData name="Camille Bernery" userId="75dc3045-a755-4e5e-a3ee-c7676204d529" providerId="ADAL" clId="{FE295300-539F-458A-AFB1-2261E97E8F8B}" dt="2025-03-20T16:57:43.680" v="5031" actId="478"/>
          <ac:picMkLst>
            <pc:docMk/>
            <pc:sldMk cId="2873136350" sldId="826"/>
            <ac:picMk id="2050" creationId="{070971E8-1E23-A115-9803-F5B8C026DB8D}"/>
          </ac:picMkLst>
        </pc:picChg>
        <pc:picChg chg="add mod">
          <ac:chgData name="Camille Bernery" userId="75dc3045-a755-4e5e-a3ee-c7676204d529" providerId="ADAL" clId="{FE295300-539F-458A-AFB1-2261E97E8F8B}" dt="2025-03-20T16:59:20.672" v="5036" actId="14100"/>
          <ac:picMkLst>
            <pc:docMk/>
            <pc:sldMk cId="2873136350" sldId="826"/>
            <ac:picMk id="4098" creationId="{9C03AD4A-39C3-1ACD-C761-C9A166856479}"/>
          </ac:picMkLst>
        </pc:picChg>
        <pc:picChg chg="add mod">
          <ac:chgData name="Camille Bernery" userId="75dc3045-a755-4e5e-a3ee-c7676204d529" providerId="ADAL" clId="{FE295300-539F-458A-AFB1-2261E97E8F8B}" dt="2025-03-20T16:59:58.639" v="5044" actId="14100"/>
          <ac:picMkLst>
            <pc:docMk/>
            <pc:sldMk cId="2873136350" sldId="826"/>
            <ac:picMk id="4100" creationId="{3A0CD62C-22DD-A536-6130-21B4723E1467}"/>
          </ac:picMkLst>
        </pc:picChg>
      </pc:sldChg>
      <pc:sldChg chg="addSp delSp modSp add mod modNotesTx">
        <pc:chgData name="Camille Bernery" userId="75dc3045-a755-4e5e-a3ee-c7676204d529" providerId="ADAL" clId="{FE295300-539F-458A-AFB1-2261E97E8F8B}" dt="2025-03-20T18:19:09.937" v="5786" actId="1076"/>
        <pc:sldMkLst>
          <pc:docMk/>
          <pc:sldMk cId="3827064967" sldId="827"/>
        </pc:sldMkLst>
        <pc:spChg chg="del">
          <ac:chgData name="Camille Bernery" userId="75dc3045-a755-4e5e-a3ee-c7676204d529" providerId="ADAL" clId="{FE295300-539F-458A-AFB1-2261E97E8F8B}" dt="2025-03-20T18:06:11.893" v="5523" actId="478"/>
          <ac:spMkLst>
            <pc:docMk/>
            <pc:sldMk cId="3827064967" sldId="827"/>
            <ac:spMk id="4" creationId="{9BC9773B-A5B2-1860-F57D-FB48F0AEE19A}"/>
          </ac:spMkLst>
        </pc:spChg>
        <pc:spChg chg="del">
          <ac:chgData name="Camille Bernery" userId="75dc3045-a755-4e5e-a3ee-c7676204d529" providerId="ADAL" clId="{FE295300-539F-458A-AFB1-2261E97E8F8B}" dt="2025-03-20T18:06:11.893" v="5523" actId="478"/>
          <ac:spMkLst>
            <pc:docMk/>
            <pc:sldMk cId="3827064967" sldId="827"/>
            <ac:spMk id="5" creationId="{BE8C2AF8-EA60-C504-E623-C4DB1AA17CEA}"/>
          </ac:spMkLst>
        </pc:spChg>
        <pc:spChg chg="del">
          <ac:chgData name="Camille Bernery" userId="75dc3045-a755-4e5e-a3ee-c7676204d529" providerId="ADAL" clId="{FE295300-539F-458A-AFB1-2261E97E8F8B}" dt="2025-03-20T18:06:11.893" v="5523" actId="478"/>
          <ac:spMkLst>
            <pc:docMk/>
            <pc:sldMk cId="3827064967" sldId="827"/>
            <ac:spMk id="6" creationId="{103E0DC8-712B-168C-A469-F1819E27D277}"/>
          </ac:spMkLst>
        </pc:spChg>
        <pc:spChg chg="del">
          <ac:chgData name="Camille Bernery" userId="75dc3045-a755-4e5e-a3ee-c7676204d529" providerId="ADAL" clId="{FE295300-539F-458A-AFB1-2261E97E8F8B}" dt="2025-03-20T18:06:11.893" v="5523" actId="478"/>
          <ac:spMkLst>
            <pc:docMk/>
            <pc:sldMk cId="3827064967" sldId="827"/>
            <ac:spMk id="7" creationId="{3F99029F-D016-3D0A-A1EA-75571451FD58}"/>
          </ac:spMkLst>
        </pc:spChg>
        <pc:spChg chg="del">
          <ac:chgData name="Camille Bernery" userId="75dc3045-a755-4e5e-a3ee-c7676204d529" providerId="ADAL" clId="{FE295300-539F-458A-AFB1-2261E97E8F8B}" dt="2025-03-20T18:06:11.893" v="5523" actId="478"/>
          <ac:spMkLst>
            <pc:docMk/>
            <pc:sldMk cId="3827064967" sldId="827"/>
            <ac:spMk id="11" creationId="{60D5AFE4-C0DB-F3DC-194E-07BA889419E1}"/>
          </ac:spMkLst>
        </pc:spChg>
        <pc:spChg chg="del">
          <ac:chgData name="Camille Bernery" userId="75dc3045-a755-4e5e-a3ee-c7676204d529" providerId="ADAL" clId="{FE295300-539F-458A-AFB1-2261E97E8F8B}" dt="2025-03-20T18:06:11.893" v="5523" actId="478"/>
          <ac:spMkLst>
            <pc:docMk/>
            <pc:sldMk cId="3827064967" sldId="827"/>
            <ac:spMk id="12" creationId="{ADB4753B-5609-1B1C-2EE0-B432E8462E3D}"/>
          </ac:spMkLst>
        </pc:spChg>
        <pc:spChg chg="add mod">
          <ac:chgData name="Camille Bernery" userId="75dc3045-a755-4e5e-a3ee-c7676204d529" providerId="ADAL" clId="{FE295300-539F-458A-AFB1-2261E97E8F8B}" dt="2025-03-20T18:15:24.332" v="5757" actId="20577"/>
          <ac:spMkLst>
            <pc:docMk/>
            <pc:sldMk cId="3827064967" sldId="827"/>
            <ac:spMk id="13" creationId="{44623DEF-66F5-85CC-DAF4-523BEB7AAD26}"/>
          </ac:spMkLst>
        </pc:spChg>
        <pc:spChg chg="del">
          <ac:chgData name="Camille Bernery" userId="75dc3045-a755-4e5e-a3ee-c7676204d529" providerId="ADAL" clId="{FE295300-539F-458A-AFB1-2261E97E8F8B}" dt="2025-03-20T18:06:11.893" v="5523" actId="478"/>
          <ac:spMkLst>
            <pc:docMk/>
            <pc:sldMk cId="3827064967" sldId="827"/>
            <ac:spMk id="14" creationId="{6E18D8D7-358A-DF27-CADE-1C8CAB2F609F}"/>
          </ac:spMkLst>
        </pc:spChg>
        <pc:spChg chg="add mod">
          <ac:chgData name="Camille Bernery" userId="75dc3045-a755-4e5e-a3ee-c7676204d529" providerId="ADAL" clId="{FE295300-539F-458A-AFB1-2261E97E8F8B}" dt="2025-03-20T18:18:39.474" v="5783" actId="20577"/>
          <ac:spMkLst>
            <pc:docMk/>
            <pc:sldMk cId="3827064967" sldId="827"/>
            <ac:spMk id="18" creationId="{72414EE0-0803-5427-373B-956144E49FE1}"/>
          </ac:spMkLst>
        </pc:spChg>
        <pc:spChg chg="add mod ord">
          <ac:chgData name="Camille Bernery" userId="75dc3045-a755-4e5e-a3ee-c7676204d529" providerId="ADAL" clId="{FE295300-539F-458A-AFB1-2261E97E8F8B}" dt="2025-03-20T18:17:35.242" v="5770" actId="14100"/>
          <ac:spMkLst>
            <pc:docMk/>
            <pc:sldMk cId="3827064967" sldId="827"/>
            <ac:spMk id="19" creationId="{044EA9B4-BBB6-B2A9-6B55-FE931DF58CC6}"/>
          </ac:spMkLst>
        </pc:spChg>
        <pc:spChg chg="del">
          <ac:chgData name="Camille Bernery" userId="75dc3045-a755-4e5e-a3ee-c7676204d529" providerId="ADAL" clId="{FE295300-539F-458A-AFB1-2261E97E8F8B}" dt="2025-03-20T18:06:11.893" v="5523" actId="478"/>
          <ac:spMkLst>
            <pc:docMk/>
            <pc:sldMk cId="3827064967" sldId="827"/>
            <ac:spMk id="20" creationId="{EC438207-30D0-1D97-276B-14790CF7912E}"/>
          </ac:spMkLst>
        </pc:spChg>
        <pc:spChg chg="del">
          <ac:chgData name="Camille Bernery" userId="75dc3045-a755-4e5e-a3ee-c7676204d529" providerId="ADAL" clId="{FE295300-539F-458A-AFB1-2261E97E8F8B}" dt="2025-03-20T18:06:11.893" v="5523" actId="478"/>
          <ac:spMkLst>
            <pc:docMk/>
            <pc:sldMk cId="3827064967" sldId="827"/>
            <ac:spMk id="21" creationId="{3D4BD171-64F7-EE25-5932-6DBE1896AF1B}"/>
          </ac:spMkLst>
        </pc:spChg>
        <pc:spChg chg="del">
          <ac:chgData name="Camille Bernery" userId="75dc3045-a755-4e5e-a3ee-c7676204d529" providerId="ADAL" clId="{FE295300-539F-458A-AFB1-2261E97E8F8B}" dt="2025-03-20T18:06:11.893" v="5523" actId="478"/>
          <ac:spMkLst>
            <pc:docMk/>
            <pc:sldMk cId="3827064967" sldId="827"/>
            <ac:spMk id="86" creationId="{785C0B93-20DE-37A1-76CF-369E28E0F795}"/>
          </ac:spMkLst>
        </pc:spChg>
        <pc:spChg chg="add mod ord">
          <ac:chgData name="Camille Bernery" userId="75dc3045-a755-4e5e-a3ee-c7676204d529" providerId="ADAL" clId="{FE295300-539F-458A-AFB1-2261E97E8F8B}" dt="2025-03-20T18:17:52.051" v="5782" actId="207"/>
          <ac:spMkLst>
            <pc:docMk/>
            <pc:sldMk cId="3827064967" sldId="827"/>
            <ac:spMk id="87" creationId="{8CFE9648-F4F7-B916-C693-B22A6DF8C903}"/>
          </ac:spMkLst>
        </pc:spChg>
        <pc:picChg chg="add mod">
          <ac:chgData name="Camille Bernery" userId="75dc3045-a755-4e5e-a3ee-c7676204d529" providerId="ADAL" clId="{FE295300-539F-458A-AFB1-2261E97E8F8B}" dt="2025-03-20T18:10:04.074" v="5631" actId="14100"/>
          <ac:picMkLst>
            <pc:docMk/>
            <pc:sldMk cId="3827064967" sldId="827"/>
            <ac:picMk id="13314" creationId="{D8F700A2-84F9-EDD3-E660-31941F9E3F66}"/>
          </ac:picMkLst>
        </pc:picChg>
        <pc:picChg chg="add mod">
          <ac:chgData name="Camille Bernery" userId="75dc3045-a755-4e5e-a3ee-c7676204d529" providerId="ADAL" clId="{FE295300-539F-458A-AFB1-2261E97E8F8B}" dt="2025-03-20T18:10:15.386" v="5634" actId="14100"/>
          <ac:picMkLst>
            <pc:docMk/>
            <pc:sldMk cId="3827064967" sldId="827"/>
            <ac:picMk id="13316" creationId="{869C1D7F-29C1-A21C-CCB4-0317067A0D17}"/>
          </ac:picMkLst>
        </pc:picChg>
        <pc:picChg chg="add mod">
          <ac:chgData name="Camille Bernery" userId="75dc3045-a755-4e5e-a3ee-c7676204d529" providerId="ADAL" clId="{FE295300-539F-458A-AFB1-2261E97E8F8B}" dt="2025-03-20T18:19:09.937" v="5786" actId="1076"/>
          <ac:picMkLst>
            <pc:docMk/>
            <pc:sldMk cId="3827064967" sldId="827"/>
            <ac:picMk id="13318" creationId="{44169494-1A9E-A75B-A651-60C0ACA498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E40F65-0248-47F9-833D-AF487C127010}" type="datetimeFigureOut">
              <a:rPr lang="fr-FR" smtClean="0"/>
              <a:t>20/03/2025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6628F-EC61-4E62-B3B7-933A87BA7DC3}" type="slidenum">
              <a:rPr lang="fr-FR" smtClean="0"/>
              <a:t>‹N°›</a:t>
            </a:fld>
            <a:endParaRPr lang="fr-FR"/>
          </a:p>
        </p:txBody>
      </p:sp>
    </p:spTree>
    <p:extLst>
      <p:ext uri="{BB962C8B-B14F-4D97-AF65-F5344CB8AC3E}">
        <p14:creationId xmlns:p14="http://schemas.microsoft.com/office/powerpoint/2010/main" val="4242600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0" i="0" u="none" strike="noStrike" dirty="0">
                <a:solidFill>
                  <a:srgbClr val="000000"/>
                </a:solidFill>
                <a:effectLst/>
                <a:latin typeface="Arial" panose="020B0604020202020204" pitchFamily="34" charset="0"/>
              </a:rPr>
              <a:t> Cela passe notamment par la mise en place d’actions de police et de contrôle, pour réguler les activités de commerce et de tourisme qui sont les principales causes de déplacement des espèces à l’échelle internationale. D’une part, il y a des contrôles aux frontières, au niveau des aéroports et des ports, sur les passagers et les marchandises, exercés en particulier et respectivement par les Douanes et par les </a:t>
            </a:r>
            <a:r>
              <a:rPr lang="fr-FR" sz="1800" b="0" i="0" u="none" strike="noStrike" dirty="0" err="1">
                <a:solidFill>
                  <a:srgbClr val="000000"/>
                </a:solidFill>
                <a:effectLst/>
                <a:latin typeface="Arial" panose="020B0604020202020204" pitchFamily="34" charset="0"/>
              </a:rPr>
              <a:t>Sivep</a:t>
            </a:r>
            <a:r>
              <a:rPr lang="fr-FR" sz="1800" b="0" i="0" u="none" strike="noStrike" dirty="0">
                <a:solidFill>
                  <a:srgbClr val="000000"/>
                </a:solidFill>
                <a:effectLst/>
                <a:latin typeface="Arial" panose="020B0604020202020204" pitchFamily="34" charset="0"/>
              </a:rPr>
              <a:t>, les services d’inspections vétérinaires et phytosanitaires aux frontières du Ministère de l’agriculture</a:t>
            </a:r>
            <a:endParaRPr lang="fr-FR" dirty="0"/>
          </a:p>
        </p:txBody>
      </p:sp>
      <p:sp>
        <p:nvSpPr>
          <p:cNvPr id="4" name="Espace réservé du numéro de diapositive 3"/>
          <p:cNvSpPr>
            <a:spLocks noGrp="1"/>
          </p:cNvSpPr>
          <p:nvPr>
            <p:ph type="sldNum" sz="quarter" idx="5"/>
          </p:nvPr>
        </p:nvSpPr>
        <p:spPr/>
        <p:txBody>
          <a:bodyPr/>
          <a:lstStyle/>
          <a:p>
            <a:fld id="{20D6628F-EC61-4E62-B3B7-933A87BA7DC3}" type="slidenum">
              <a:rPr lang="fr-FR" smtClean="0"/>
              <a:t>5</a:t>
            </a:fld>
            <a:endParaRPr lang="fr-FR"/>
          </a:p>
        </p:txBody>
      </p:sp>
    </p:spTree>
    <p:extLst>
      <p:ext uri="{BB962C8B-B14F-4D97-AF65-F5344CB8AC3E}">
        <p14:creationId xmlns:p14="http://schemas.microsoft.com/office/powerpoint/2010/main" val="615078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BB28A-8186-7023-84A7-5A24DD53A9A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9468D4-5E9B-E2F4-DA8E-555F3995EB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5CCA53B-3B06-7B43-9F8A-4165C327BB45}"/>
              </a:ext>
            </a:extLst>
          </p:cNvPr>
          <p:cNvSpPr>
            <a:spLocks noGrp="1"/>
          </p:cNvSpPr>
          <p:nvPr>
            <p:ph type="body" idx="1"/>
          </p:nvPr>
        </p:nvSpPr>
        <p:spPr/>
        <p:txBody>
          <a:bodyPr/>
          <a:lstStyle/>
          <a:p>
            <a:pPr algn="just" rtl="0">
              <a:buNone/>
            </a:pPr>
            <a:r>
              <a:rPr lang="fr-FR" sz="1800" b="0" i="0" u="none" strike="noStrike" dirty="0">
                <a:solidFill>
                  <a:srgbClr val="000000"/>
                </a:solidFill>
                <a:effectLst/>
                <a:latin typeface="Arial" panose="020B0604020202020204" pitchFamily="34" charset="0"/>
              </a:rPr>
              <a:t>on peut évoquer la sensibilisation du grand public, pour que celui-ci utilise de bons gestes pour éviter l’introduction des EEE dans le milieu naturel. Par exemple, il est préconisé aux particuliers de ne pas se débarrasser des déchets verts dans la nature et de ne pas relâcher les animaux de compagnie dans la nature aussi, mais plutôt de les confier à des déchetteries ou de les placer dans des refuges. L’éducation à l’environnement et la communication auprès des citoyens et des élus par la diffusion notamment de brochures, de posters, de vidéos, de conférences et d’expositions restent deux outils indispensables pour générer une prise de conscience et des changements transformateurs des modes de vie. Il est essentiel de mettre les gens au cœur du problème, en les impliquant aux solutions possibles.</a:t>
            </a:r>
          </a:p>
          <a:p>
            <a:pPr algn="just" rtl="0">
              <a:buNone/>
            </a:pPr>
            <a:endParaRPr lang="fr-FR" sz="1800" b="0" i="0" u="none" strike="noStrike" dirty="0">
              <a:solidFill>
                <a:srgbClr val="000000"/>
              </a:solidFill>
              <a:effectLst/>
              <a:latin typeface="Arial" panose="020B0604020202020204" pitchFamily="34" charset="0"/>
            </a:endParaRPr>
          </a:p>
          <a:p>
            <a:pPr algn="just" rtl="0">
              <a:buNone/>
            </a:pPr>
            <a:r>
              <a:rPr lang="fr-FR" sz="1800" b="0" i="0" u="none" strike="noStrike" dirty="0">
                <a:solidFill>
                  <a:srgbClr val="000000"/>
                </a:solidFill>
                <a:effectLst/>
                <a:latin typeface="Arial" panose="020B0604020202020204" pitchFamily="34" charset="0"/>
              </a:rPr>
              <a:t> Pour exemple, on peut évoquer le cas de VALHOR, l’interprofession du végétal, qui regroupe les différentes familles des professionnels du végétal, dont le code de conduite dispose de 7 engagements, par exemple celui de promouvoir l’utilisation de plantes de remplacement aux EEE. </a:t>
            </a:r>
          </a:p>
          <a:p>
            <a:pPr algn="just" rtl="0">
              <a:buNone/>
            </a:pPr>
            <a:endParaRPr lang="fr-FR" sz="1800" b="0" i="0" u="none" strike="noStrike" dirty="0">
              <a:solidFill>
                <a:srgbClr val="000000"/>
              </a:solidFill>
              <a:effectLst/>
              <a:latin typeface="Arial" panose="020B0604020202020204" pitchFamily="34" charset="0"/>
            </a:endParaRPr>
          </a:p>
          <a:p>
            <a:pPr algn="just" rtl="0">
              <a:buNone/>
            </a:pPr>
            <a:r>
              <a:rPr lang="fr-FR" sz="1800" b="0" i="0" u="none" strike="noStrike" dirty="0">
                <a:solidFill>
                  <a:srgbClr val="000000"/>
                </a:solidFill>
                <a:effectLst/>
                <a:latin typeface="Arial" panose="020B0604020202020204" pitchFamily="34" charset="0"/>
              </a:rPr>
              <a:t>Station de biosécurité réunion : </a:t>
            </a:r>
            <a:r>
              <a:rPr lang="fr-FR" b="0" i="0" dirty="0">
                <a:solidFill>
                  <a:srgbClr val="333333"/>
                </a:solidFill>
                <a:effectLst/>
                <a:latin typeface="Open Sans" panose="020B0606030504020204" pitchFamily="34" charset="0"/>
              </a:rPr>
              <a:t>Le milieu situé après la station de biosécurité sur laquelle vous vous trouvez est </a:t>
            </a:r>
            <a:r>
              <a:rPr lang="fr-FR" b="1" i="0" dirty="0">
                <a:solidFill>
                  <a:srgbClr val="333333"/>
                </a:solidFill>
                <a:effectLst/>
                <a:latin typeface="Open Sans" panose="020B0606030504020204" pitchFamily="34" charset="0"/>
              </a:rPr>
              <a:t>actuellement en très bon état de conservation</a:t>
            </a:r>
            <a:r>
              <a:rPr lang="fr-FR" b="0" i="0" dirty="0">
                <a:solidFill>
                  <a:srgbClr val="333333"/>
                </a:solidFill>
                <a:effectLst/>
                <a:latin typeface="Open Sans" panose="020B0606030504020204" pitchFamily="34" charset="0"/>
              </a:rPr>
              <a:t>, d’où l’intérêt de placer une station ici pour le </a:t>
            </a:r>
            <a:r>
              <a:rPr lang="fr-FR" b="1" i="0" dirty="0">
                <a:solidFill>
                  <a:srgbClr val="333333"/>
                </a:solidFill>
                <a:effectLst/>
                <a:latin typeface="Open Sans" panose="020B0606030504020204" pitchFamily="34" charset="0"/>
              </a:rPr>
              <a:t>préserver</a:t>
            </a:r>
            <a:r>
              <a:rPr lang="fr-FR" b="0" i="0" dirty="0">
                <a:solidFill>
                  <a:srgbClr val="333333"/>
                </a:solidFill>
                <a:effectLst/>
                <a:latin typeface="Open Sans" panose="020B0606030504020204" pitchFamily="34" charset="0"/>
              </a:rPr>
              <a:t>. </a:t>
            </a:r>
            <a:endParaRPr lang="fr-FR" b="0" dirty="0">
              <a:effectLst/>
            </a:endParaRPr>
          </a:p>
          <a:p>
            <a:pPr algn="l">
              <a:buNone/>
            </a:pPr>
            <a:r>
              <a:rPr lang="fr-FR" b="0" i="0" dirty="0">
                <a:solidFill>
                  <a:srgbClr val="333333"/>
                </a:solidFill>
                <a:effectLst/>
                <a:latin typeface="Open Sans" panose="020B0606030504020204" pitchFamily="34" charset="0"/>
              </a:rPr>
              <a:t>Une </a:t>
            </a:r>
            <a:r>
              <a:rPr lang="fr-FR" b="1" i="0" dirty="0">
                <a:solidFill>
                  <a:srgbClr val="333333"/>
                </a:solidFill>
                <a:effectLst/>
                <a:latin typeface="Open Sans" panose="020B0606030504020204" pitchFamily="34" charset="0"/>
              </a:rPr>
              <a:t>station de biosécurité </a:t>
            </a:r>
            <a:r>
              <a:rPr lang="fr-FR" b="0" i="0" dirty="0">
                <a:solidFill>
                  <a:srgbClr val="333333"/>
                </a:solidFill>
                <a:effectLst/>
                <a:latin typeface="Open Sans" panose="020B0606030504020204" pitchFamily="34" charset="0"/>
              </a:rPr>
              <a:t>permet de limiter ces risques, et plus spécifiquement le risque lié à la</a:t>
            </a:r>
            <a:r>
              <a:rPr lang="fr-FR" b="1" i="0" dirty="0">
                <a:solidFill>
                  <a:srgbClr val="333333"/>
                </a:solidFill>
                <a:effectLst/>
                <a:latin typeface="Open Sans" panose="020B0606030504020204" pitchFamily="34" charset="0"/>
              </a:rPr>
              <a:t> propagation d’espèces exotiques envahissante (EEE) végétales </a:t>
            </a:r>
            <a:r>
              <a:rPr lang="fr-FR" b="0" i="0" dirty="0">
                <a:solidFill>
                  <a:srgbClr val="333333"/>
                </a:solidFill>
                <a:effectLst/>
                <a:latin typeface="Open Sans" panose="020B0606030504020204" pitchFamily="34" charset="0"/>
              </a:rPr>
              <a:t>dans les milieux naturels.</a:t>
            </a:r>
          </a:p>
          <a:p>
            <a:pPr algn="l"/>
            <a:r>
              <a:rPr lang="fr-FR" b="0" i="0" dirty="0">
                <a:solidFill>
                  <a:srgbClr val="333333"/>
                </a:solidFill>
                <a:effectLst/>
                <a:latin typeface="Open Sans" panose="020B0606030504020204" pitchFamily="34" charset="0"/>
              </a:rPr>
              <a:t>En effet, les randonneurs, les traileurs, les personnes qui arpentent les sentiers, contribuent involontairement, sans le savoir, à la dissémination d’espèces exotiques. Ces espèces deviennent parfois, avec le temps, très envahissantes… Tout l’intérêt de ces stations est donc de </a:t>
            </a:r>
            <a:r>
              <a:rPr lang="fr-FR" b="1" i="0" dirty="0">
                <a:solidFill>
                  <a:srgbClr val="333333"/>
                </a:solidFill>
                <a:effectLst/>
                <a:latin typeface="Open Sans" panose="020B0606030504020204" pitchFamily="34" charset="0"/>
              </a:rPr>
              <a:t>réduire ce transport involontaire d’EEE</a:t>
            </a:r>
            <a:r>
              <a:rPr lang="fr-FR" b="0" i="0" dirty="0">
                <a:solidFill>
                  <a:srgbClr val="333333"/>
                </a:solidFill>
                <a:effectLst/>
                <a:latin typeface="Open Sans" panose="020B0606030504020204" pitchFamily="34" charset="0"/>
              </a:rPr>
              <a:t> via les semelles de chaussures. Et ainsi, de mieux préserver la nature réunionnaise pour les générations présentes et les générations futures…</a:t>
            </a:r>
          </a:p>
          <a:p>
            <a:pPr>
              <a:buNone/>
            </a:pPr>
            <a:br>
              <a:rPr lang="fr-FR" dirty="0"/>
            </a:br>
            <a:r>
              <a:rPr lang="fr-FR" sz="1800" b="0" i="0" u="none" strike="noStrike" dirty="0">
                <a:solidFill>
                  <a:srgbClr val="000000"/>
                </a:solidFill>
                <a:effectLst/>
                <a:latin typeface="Arial" panose="020B0604020202020204" pitchFamily="34" charset="0"/>
              </a:rPr>
              <a:t>brochures, de posters, de vidéos, de conférences et d’expositions</a:t>
            </a:r>
          </a:p>
          <a:p>
            <a:pPr>
              <a:buNone/>
            </a:pPr>
            <a:endParaRPr lang="fr-FR" sz="1800" b="0" i="0" u="none" strike="noStrike" dirty="0">
              <a:solidFill>
                <a:srgbClr val="000000"/>
              </a:solidFill>
              <a:effectLst/>
              <a:latin typeface="Arial" panose="020B0604020202020204" pitchFamily="34" charset="0"/>
            </a:endParaRPr>
          </a:p>
          <a:p>
            <a:pPr>
              <a:buNone/>
            </a:pPr>
            <a:endParaRPr lang="fr-FR" dirty="0"/>
          </a:p>
        </p:txBody>
      </p:sp>
      <p:sp>
        <p:nvSpPr>
          <p:cNvPr id="4" name="Espace réservé du numéro de diapositive 3">
            <a:extLst>
              <a:ext uri="{FF2B5EF4-FFF2-40B4-BE49-F238E27FC236}">
                <a16:creationId xmlns:a16="http://schemas.microsoft.com/office/drawing/2014/main" id="{0D828098-196F-941E-33EC-F4016080D4BB}"/>
              </a:ext>
            </a:extLst>
          </p:cNvPr>
          <p:cNvSpPr>
            <a:spLocks noGrp="1"/>
          </p:cNvSpPr>
          <p:nvPr>
            <p:ph type="sldNum" sz="quarter" idx="5"/>
          </p:nvPr>
        </p:nvSpPr>
        <p:spPr/>
        <p:txBody>
          <a:bodyPr/>
          <a:lstStyle/>
          <a:p>
            <a:fld id="{20D6628F-EC61-4E62-B3B7-933A87BA7DC3}" type="slidenum">
              <a:rPr lang="fr-FR" smtClean="0"/>
              <a:t>6</a:t>
            </a:fld>
            <a:endParaRPr lang="fr-FR"/>
          </a:p>
        </p:txBody>
      </p:sp>
    </p:spTree>
    <p:extLst>
      <p:ext uri="{BB962C8B-B14F-4D97-AF65-F5344CB8AC3E}">
        <p14:creationId xmlns:p14="http://schemas.microsoft.com/office/powerpoint/2010/main" val="232299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rtl="0">
              <a:buNone/>
            </a:pPr>
            <a:r>
              <a:rPr lang="fr-FR" sz="1800" b="0" i="0" u="none" strike="noStrike" dirty="0">
                <a:solidFill>
                  <a:srgbClr val="000000"/>
                </a:solidFill>
                <a:effectLst/>
                <a:latin typeface="Arial" panose="020B0604020202020204" pitchFamily="34" charset="0"/>
              </a:rPr>
              <a:t>on peut évoquer la sensibilisation du grand public, pour que celui-ci utilise de bons gestes pour éviter l’introduction des EEE dans le milieu naturel. Par exemple, il est préconisé aux particuliers de ne pas se débarrasser des déchets verts dans la nature et de ne pas relâcher les animaux de compagnie dans la nature aussi, mais plutôt de les confier à des déchetteries ou de les placer dans des refuges. L’éducation à l’environnement et la communication auprès des citoyens et des élus par la diffusion notamment de brochures, de posters, de vidéos, de conférences et d’expositions restent deux outils indispensables pour générer une prise de conscience et des changements transformateurs des modes de vie. Il est essentiel de mettre les gens au cœur du problème, en les impliquant aux solutions possibles.</a:t>
            </a:r>
          </a:p>
          <a:p>
            <a:pPr algn="just" rtl="0">
              <a:buNone/>
            </a:pPr>
            <a:endParaRPr lang="fr-FR" sz="1800" b="0" i="0" u="none" strike="noStrike" dirty="0">
              <a:solidFill>
                <a:srgbClr val="000000"/>
              </a:solidFill>
              <a:effectLst/>
              <a:latin typeface="Arial" panose="020B0604020202020204" pitchFamily="34" charset="0"/>
            </a:endParaRPr>
          </a:p>
          <a:p>
            <a:pPr algn="just" rtl="0">
              <a:buNone/>
            </a:pPr>
            <a:r>
              <a:rPr lang="fr-FR" sz="1800" b="0" i="0" u="none" strike="noStrike" dirty="0">
                <a:solidFill>
                  <a:srgbClr val="000000"/>
                </a:solidFill>
                <a:effectLst/>
                <a:latin typeface="Arial" panose="020B0604020202020204" pitchFamily="34" charset="0"/>
              </a:rPr>
              <a:t> Pour exemple, on peut évoquer le cas de VALHOR, l’interprofession du végétal, qui regroupe les différentes familles des professionnels du végétal, dont le code de conduite dispose de 7 engagements, par exemple celui de promouvoir l’utilisation de plantes de remplacement aux EEE. </a:t>
            </a:r>
          </a:p>
          <a:p>
            <a:pPr algn="just" rtl="0">
              <a:buNone/>
            </a:pPr>
            <a:endParaRPr lang="fr-FR" sz="1800" b="0" i="0" u="none" strike="noStrike" dirty="0">
              <a:solidFill>
                <a:srgbClr val="000000"/>
              </a:solidFill>
              <a:effectLst/>
              <a:latin typeface="Arial" panose="020B0604020202020204" pitchFamily="34" charset="0"/>
            </a:endParaRPr>
          </a:p>
          <a:p>
            <a:pPr algn="just" rtl="0">
              <a:buNone/>
            </a:pPr>
            <a:r>
              <a:rPr lang="fr-FR" sz="1800" b="0" i="0" u="none" strike="noStrike" dirty="0">
                <a:solidFill>
                  <a:srgbClr val="000000"/>
                </a:solidFill>
                <a:effectLst/>
                <a:latin typeface="Arial" panose="020B0604020202020204" pitchFamily="34" charset="0"/>
              </a:rPr>
              <a:t>Station de biosécurité réunion : </a:t>
            </a:r>
            <a:r>
              <a:rPr lang="fr-FR" b="0" i="0" dirty="0">
                <a:solidFill>
                  <a:srgbClr val="333333"/>
                </a:solidFill>
                <a:effectLst/>
                <a:latin typeface="Open Sans" panose="020B0606030504020204" pitchFamily="34" charset="0"/>
              </a:rPr>
              <a:t>Le milieu situé après la station de biosécurité sur laquelle vous vous trouvez est </a:t>
            </a:r>
            <a:r>
              <a:rPr lang="fr-FR" b="1" i="0" dirty="0">
                <a:solidFill>
                  <a:srgbClr val="333333"/>
                </a:solidFill>
                <a:effectLst/>
                <a:latin typeface="Open Sans" panose="020B0606030504020204" pitchFamily="34" charset="0"/>
              </a:rPr>
              <a:t>actuellement en très bon état de conservation</a:t>
            </a:r>
            <a:r>
              <a:rPr lang="fr-FR" b="0" i="0" dirty="0">
                <a:solidFill>
                  <a:srgbClr val="333333"/>
                </a:solidFill>
                <a:effectLst/>
                <a:latin typeface="Open Sans" panose="020B0606030504020204" pitchFamily="34" charset="0"/>
              </a:rPr>
              <a:t>, d’où l’intérêt de placer une station ici pour le </a:t>
            </a:r>
            <a:r>
              <a:rPr lang="fr-FR" b="1" i="0" dirty="0">
                <a:solidFill>
                  <a:srgbClr val="333333"/>
                </a:solidFill>
                <a:effectLst/>
                <a:latin typeface="Open Sans" panose="020B0606030504020204" pitchFamily="34" charset="0"/>
              </a:rPr>
              <a:t>préserver</a:t>
            </a:r>
            <a:r>
              <a:rPr lang="fr-FR" b="0" i="0" dirty="0">
                <a:solidFill>
                  <a:srgbClr val="333333"/>
                </a:solidFill>
                <a:effectLst/>
                <a:latin typeface="Open Sans" panose="020B0606030504020204" pitchFamily="34" charset="0"/>
              </a:rPr>
              <a:t>. </a:t>
            </a:r>
            <a:endParaRPr lang="fr-FR" b="0" dirty="0">
              <a:effectLst/>
            </a:endParaRPr>
          </a:p>
          <a:p>
            <a:pPr algn="l">
              <a:buNone/>
            </a:pPr>
            <a:r>
              <a:rPr lang="fr-FR" b="0" i="0" dirty="0">
                <a:solidFill>
                  <a:srgbClr val="333333"/>
                </a:solidFill>
                <a:effectLst/>
                <a:latin typeface="Open Sans" panose="020B0606030504020204" pitchFamily="34" charset="0"/>
              </a:rPr>
              <a:t>Une </a:t>
            </a:r>
            <a:r>
              <a:rPr lang="fr-FR" b="1" i="0" dirty="0">
                <a:solidFill>
                  <a:srgbClr val="333333"/>
                </a:solidFill>
                <a:effectLst/>
                <a:latin typeface="Open Sans" panose="020B0606030504020204" pitchFamily="34" charset="0"/>
              </a:rPr>
              <a:t>station de biosécurité </a:t>
            </a:r>
            <a:r>
              <a:rPr lang="fr-FR" b="0" i="0" dirty="0">
                <a:solidFill>
                  <a:srgbClr val="333333"/>
                </a:solidFill>
                <a:effectLst/>
                <a:latin typeface="Open Sans" panose="020B0606030504020204" pitchFamily="34" charset="0"/>
              </a:rPr>
              <a:t>permet de limiter ces risques, et plus spécifiquement le risque lié à la</a:t>
            </a:r>
            <a:r>
              <a:rPr lang="fr-FR" b="1" i="0" dirty="0">
                <a:solidFill>
                  <a:srgbClr val="333333"/>
                </a:solidFill>
                <a:effectLst/>
                <a:latin typeface="Open Sans" panose="020B0606030504020204" pitchFamily="34" charset="0"/>
              </a:rPr>
              <a:t> propagation d’espèces exotiques envahissante (EEE) végétales </a:t>
            </a:r>
            <a:r>
              <a:rPr lang="fr-FR" b="0" i="0" dirty="0">
                <a:solidFill>
                  <a:srgbClr val="333333"/>
                </a:solidFill>
                <a:effectLst/>
                <a:latin typeface="Open Sans" panose="020B0606030504020204" pitchFamily="34" charset="0"/>
              </a:rPr>
              <a:t>dans les milieux naturels.</a:t>
            </a:r>
          </a:p>
          <a:p>
            <a:pPr algn="l"/>
            <a:r>
              <a:rPr lang="fr-FR" b="0" i="0" dirty="0">
                <a:solidFill>
                  <a:srgbClr val="333333"/>
                </a:solidFill>
                <a:effectLst/>
                <a:latin typeface="Open Sans" panose="020B0606030504020204" pitchFamily="34" charset="0"/>
              </a:rPr>
              <a:t>En effet, les randonneurs, les traileurs, les personnes qui arpentent les sentiers, contribuent involontairement, sans le savoir, à la dissémination d’espèces exotiques. Ces espèces deviennent parfois, avec le temps, très envahissantes… Tout l’intérêt de ces stations est donc de </a:t>
            </a:r>
            <a:r>
              <a:rPr lang="fr-FR" b="1" i="0" dirty="0">
                <a:solidFill>
                  <a:srgbClr val="333333"/>
                </a:solidFill>
                <a:effectLst/>
                <a:latin typeface="Open Sans" panose="020B0606030504020204" pitchFamily="34" charset="0"/>
              </a:rPr>
              <a:t>réduire ce transport involontaire d’EEE</a:t>
            </a:r>
            <a:r>
              <a:rPr lang="fr-FR" b="0" i="0" dirty="0">
                <a:solidFill>
                  <a:srgbClr val="333333"/>
                </a:solidFill>
                <a:effectLst/>
                <a:latin typeface="Open Sans" panose="020B0606030504020204" pitchFamily="34" charset="0"/>
              </a:rPr>
              <a:t> via les semelles de chaussures. Et ainsi, de mieux préserver la nature réunionnaise pour les générations présentes et les générations futures…</a:t>
            </a:r>
          </a:p>
          <a:p>
            <a:pPr>
              <a:buNone/>
            </a:pPr>
            <a:br>
              <a:rPr lang="fr-FR" dirty="0"/>
            </a:br>
            <a:r>
              <a:rPr lang="fr-FR" sz="1800" b="0" i="0" u="none" strike="noStrike" dirty="0">
                <a:solidFill>
                  <a:srgbClr val="000000"/>
                </a:solidFill>
                <a:effectLst/>
                <a:latin typeface="Arial" panose="020B0604020202020204" pitchFamily="34" charset="0"/>
              </a:rPr>
              <a:t>brochures, de posters, de vidéos, de conférences et d’expositions</a:t>
            </a:r>
          </a:p>
          <a:p>
            <a:pPr>
              <a:buNone/>
            </a:pPr>
            <a:endParaRPr lang="fr-FR" sz="1800" b="0" i="0" u="none" strike="noStrike" dirty="0">
              <a:solidFill>
                <a:srgbClr val="000000"/>
              </a:solidFill>
              <a:effectLst/>
              <a:latin typeface="Arial" panose="020B0604020202020204" pitchFamily="34" charset="0"/>
            </a:endParaRPr>
          </a:p>
          <a:p>
            <a:pPr>
              <a:buNone/>
            </a:pPr>
            <a:endParaRPr lang="fr-FR" dirty="0"/>
          </a:p>
        </p:txBody>
      </p:sp>
      <p:sp>
        <p:nvSpPr>
          <p:cNvPr id="4" name="Espace réservé du numéro de diapositive 3"/>
          <p:cNvSpPr>
            <a:spLocks noGrp="1"/>
          </p:cNvSpPr>
          <p:nvPr>
            <p:ph type="sldNum" sz="quarter" idx="5"/>
          </p:nvPr>
        </p:nvSpPr>
        <p:spPr/>
        <p:txBody>
          <a:bodyPr/>
          <a:lstStyle/>
          <a:p>
            <a:fld id="{20D6628F-EC61-4E62-B3B7-933A87BA7DC3}" type="slidenum">
              <a:rPr lang="fr-FR" smtClean="0"/>
              <a:t>7</a:t>
            </a:fld>
            <a:endParaRPr lang="fr-FR"/>
          </a:p>
        </p:txBody>
      </p:sp>
    </p:spTree>
    <p:extLst>
      <p:ext uri="{BB962C8B-B14F-4D97-AF65-F5344CB8AC3E}">
        <p14:creationId xmlns:p14="http://schemas.microsoft.com/office/powerpoint/2010/main" val="318894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0" dirty="0">
                <a:solidFill>
                  <a:srgbClr val="0064A8"/>
                </a:solidFill>
                <a:effectLst/>
                <a:latin typeface="Roboto" panose="02000000000000000000" pitchFamily="2" charset="0"/>
              </a:rPr>
              <a:t>Entre en compétition avec d’autres reptiles</a:t>
            </a:r>
          </a:p>
          <a:p>
            <a:endParaRPr lang="fr-FR" b="1" i="0" dirty="0">
              <a:solidFill>
                <a:srgbClr val="0064A8"/>
              </a:solidFill>
              <a:effectLst/>
              <a:latin typeface="Roboto" panose="02000000000000000000" pitchFamily="2" charset="0"/>
            </a:endParaRPr>
          </a:p>
          <a:p>
            <a:r>
              <a:rPr lang="fr-FR" b="1" i="0" dirty="0">
                <a:solidFill>
                  <a:srgbClr val="0064A8"/>
                </a:solidFill>
                <a:effectLst/>
                <a:latin typeface="Roboto" panose="02000000000000000000" pitchFamily="2" charset="0"/>
              </a:rPr>
              <a:t>L’</a:t>
            </a:r>
            <a:r>
              <a:rPr lang="fr-FR" b="1" i="0" dirty="0" err="1">
                <a:solidFill>
                  <a:srgbClr val="0064A8"/>
                </a:solidFill>
                <a:effectLst/>
                <a:latin typeface="Roboto" panose="02000000000000000000" pitchFamily="2" charset="0"/>
              </a:rPr>
              <a:t>Anole</a:t>
            </a:r>
            <a:r>
              <a:rPr lang="fr-FR" b="1" i="0" dirty="0">
                <a:solidFill>
                  <a:srgbClr val="0064A8"/>
                </a:solidFill>
                <a:effectLst/>
                <a:latin typeface="Roboto" panose="02000000000000000000" pitchFamily="2" charset="0"/>
              </a:rPr>
              <a:t> de Cuba, également appelé </a:t>
            </a:r>
            <a:r>
              <a:rPr lang="fr-FR" b="1" i="0" dirty="0" err="1">
                <a:solidFill>
                  <a:srgbClr val="0064A8"/>
                </a:solidFill>
                <a:effectLst/>
                <a:latin typeface="Roboto" panose="02000000000000000000" pitchFamily="2" charset="0"/>
              </a:rPr>
              <a:t>Anole</a:t>
            </a:r>
            <a:r>
              <a:rPr lang="fr-FR" b="1" i="0" dirty="0">
                <a:solidFill>
                  <a:srgbClr val="0064A8"/>
                </a:solidFill>
                <a:effectLst/>
                <a:latin typeface="Roboto" panose="02000000000000000000" pitchFamily="2" charset="0"/>
              </a:rPr>
              <a:t> brun (</a:t>
            </a:r>
            <a:r>
              <a:rPr lang="fr-FR" b="1" i="1" dirty="0">
                <a:solidFill>
                  <a:srgbClr val="0064A8"/>
                </a:solidFill>
                <a:effectLst/>
                <a:latin typeface="Roboto" panose="02000000000000000000" pitchFamily="2" charset="0"/>
              </a:rPr>
              <a:t>Anolis </a:t>
            </a:r>
            <a:r>
              <a:rPr lang="fr-FR" b="1" i="1" dirty="0" err="1">
                <a:solidFill>
                  <a:srgbClr val="0064A8"/>
                </a:solidFill>
                <a:effectLst/>
                <a:latin typeface="Roboto" panose="02000000000000000000" pitchFamily="2" charset="0"/>
              </a:rPr>
              <a:t>sagrei</a:t>
            </a:r>
            <a:r>
              <a:rPr lang="fr-FR" b="1" i="0" dirty="0">
                <a:solidFill>
                  <a:srgbClr val="0064A8"/>
                </a:solidFill>
                <a:effectLst/>
                <a:latin typeface="Roboto" panose="02000000000000000000" pitchFamily="2" charset="0"/>
              </a:rPr>
              <a:t>), est originaire de Cuba et des Bahamas. Sa détection récente en Guadeloupe a suscité un vif intérêt de la part des acteurs du territoire qui se sont rapidement coordonnés pour mettre en œuvre un protocole de gestion.</a:t>
            </a:r>
          </a:p>
          <a:p>
            <a:endParaRPr lang="fr-FR" b="1" i="0" dirty="0">
              <a:solidFill>
                <a:srgbClr val="0064A8"/>
              </a:solidFill>
              <a:effectLst/>
              <a:latin typeface="Roboto" panose="02000000000000000000" pitchFamily="2" charset="0"/>
            </a:endParaRPr>
          </a:p>
          <a:p>
            <a:r>
              <a:rPr lang="fr-FR" b="0" i="0" dirty="0">
                <a:solidFill>
                  <a:srgbClr val="777777"/>
                </a:solidFill>
                <a:effectLst/>
                <a:latin typeface="Roboto" panose="02000000000000000000" pitchFamily="2" charset="0"/>
              </a:rPr>
              <a:t>Des impacts d’</a:t>
            </a:r>
            <a:r>
              <a:rPr lang="fr-FR" b="0" i="1" dirty="0">
                <a:solidFill>
                  <a:srgbClr val="777777"/>
                </a:solidFill>
                <a:effectLst/>
                <a:latin typeface="Roboto" panose="02000000000000000000" pitchFamily="2" charset="0"/>
              </a:rPr>
              <a:t>A. </a:t>
            </a:r>
            <a:r>
              <a:rPr lang="fr-FR" b="0" i="1" dirty="0" err="1">
                <a:solidFill>
                  <a:srgbClr val="777777"/>
                </a:solidFill>
                <a:effectLst/>
                <a:latin typeface="Roboto" panose="02000000000000000000" pitchFamily="2" charset="0"/>
              </a:rPr>
              <a:t>sagrei</a:t>
            </a:r>
            <a:r>
              <a:rPr lang="fr-FR" b="0" i="0" dirty="0">
                <a:solidFill>
                  <a:srgbClr val="777777"/>
                </a:solidFill>
                <a:effectLst/>
                <a:latin typeface="Roboto" panose="02000000000000000000" pitchFamily="2" charset="0"/>
              </a:rPr>
              <a:t> sur des reptiles indigènes ont par ailleurs été signalés sur d’autres îles colonisées. Sur celles au large de la Floride, son introduction a induit une adaptation de l’espèce de </a:t>
            </a:r>
            <a:r>
              <a:rPr lang="fr-FR" b="0" i="1" dirty="0">
                <a:solidFill>
                  <a:srgbClr val="777777"/>
                </a:solidFill>
                <a:effectLst/>
                <a:latin typeface="Roboto" panose="02000000000000000000" pitchFamily="2" charset="0"/>
              </a:rPr>
              <a:t>A. </a:t>
            </a:r>
            <a:r>
              <a:rPr lang="fr-FR" b="0" i="1" dirty="0" err="1">
                <a:solidFill>
                  <a:srgbClr val="777777"/>
                </a:solidFill>
                <a:effectLst/>
                <a:latin typeface="Roboto" panose="02000000000000000000" pitchFamily="2" charset="0"/>
              </a:rPr>
              <a:t>carolinensis</a:t>
            </a:r>
            <a:r>
              <a:rPr lang="fr-FR" b="0" i="0" dirty="0">
                <a:solidFill>
                  <a:srgbClr val="777777"/>
                </a:solidFill>
                <a:effectLst/>
                <a:latin typeface="Roboto" panose="02000000000000000000" pitchFamily="2" charset="0"/>
              </a:rPr>
              <a:t> qui a développé des coussinets plus grands après vingt générations pour faciliter son déplacement dans les hauteurs de la strate arborée afin d’éviter l’espèce introduite (Stuart et al., 2014). Un déplacement dans les hauteurs de la végétation des espèces indigènes </a:t>
            </a:r>
            <a:r>
              <a:rPr lang="fr-FR" b="0" i="1" dirty="0">
                <a:solidFill>
                  <a:srgbClr val="777777"/>
                </a:solidFill>
                <a:effectLst/>
                <a:latin typeface="Roboto" panose="02000000000000000000" pitchFamily="2" charset="0"/>
              </a:rPr>
              <a:t>A. </a:t>
            </a:r>
            <a:r>
              <a:rPr lang="fr-FR" b="0" i="1" dirty="0" err="1">
                <a:solidFill>
                  <a:srgbClr val="777777"/>
                </a:solidFill>
                <a:effectLst/>
                <a:latin typeface="Roboto" panose="02000000000000000000" pitchFamily="2" charset="0"/>
              </a:rPr>
              <a:t>griseus</a:t>
            </a:r>
            <a:r>
              <a:rPr lang="fr-FR" b="0" i="0" dirty="0">
                <a:solidFill>
                  <a:srgbClr val="777777"/>
                </a:solidFill>
                <a:effectLst/>
                <a:latin typeface="Roboto" panose="02000000000000000000" pitchFamily="2" charset="0"/>
              </a:rPr>
              <a:t> et </a:t>
            </a:r>
            <a:r>
              <a:rPr lang="fr-FR" b="0" i="1" dirty="0">
                <a:solidFill>
                  <a:srgbClr val="777777"/>
                </a:solidFill>
                <a:effectLst/>
                <a:latin typeface="Roboto" panose="02000000000000000000" pitchFamily="2" charset="0"/>
              </a:rPr>
              <a:t>A. </a:t>
            </a:r>
            <a:r>
              <a:rPr lang="fr-FR" b="0" i="1" dirty="0" err="1">
                <a:solidFill>
                  <a:srgbClr val="777777"/>
                </a:solidFill>
                <a:effectLst/>
                <a:latin typeface="Roboto" panose="02000000000000000000" pitchFamily="2" charset="0"/>
              </a:rPr>
              <a:t>trinitatis</a:t>
            </a:r>
            <a:r>
              <a:rPr lang="fr-FR" b="0" i="0" dirty="0">
                <a:solidFill>
                  <a:srgbClr val="777777"/>
                </a:solidFill>
                <a:effectLst/>
                <a:latin typeface="Roboto" panose="02000000000000000000" pitchFamily="2" charset="0"/>
              </a:rPr>
              <a:t> a également été observé à Saint-Vincent (</a:t>
            </a:r>
            <a:r>
              <a:rPr lang="fr-FR" b="0" i="0" dirty="0" err="1">
                <a:solidFill>
                  <a:srgbClr val="777777"/>
                </a:solidFill>
                <a:effectLst/>
                <a:latin typeface="Roboto" panose="02000000000000000000" pitchFamily="2" charset="0"/>
              </a:rPr>
              <a:t>Treglia</a:t>
            </a:r>
            <a:r>
              <a:rPr lang="fr-FR" b="0" i="0" dirty="0">
                <a:solidFill>
                  <a:srgbClr val="777777"/>
                </a:solidFill>
                <a:effectLst/>
                <a:latin typeface="Roboto" panose="02000000000000000000" pitchFamily="2" charset="0"/>
              </a:rPr>
              <a:t> et al., 2008). En Californie, </a:t>
            </a:r>
            <a:r>
              <a:rPr lang="fr-FR" b="0" i="1" dirty="0">
                <a:solidFill>
                  <a:srgbClr val="777777"/>
                </a:solidFill>
                <a:effectLst/>
                <a:latin typeface="Roboto" panose="02000000000000000000" pitchFamily="2" charset="0"/>
              </a:rPr>
              <a:t>A. </a:t>
            </a:r>
            <a:r>
              <a:rPr lang="fr-FR" b="0" i="1" dirty="0" err="1">
                <a:solidFill>
                  <a:srgbClr val="777777"/>
                </a:solidFill>
                <a:effectLst/>
                <a:latin typeface="Roboto" panose="02000000000000000000" pitchFamily="2" charset="0"/>
              </a:rPr>
              <a:t>sagrei</a:t>
            </a:r>
            <a:r>
              <a:rPr lang="fr-FR" b="0" i="0" dirty="0">
                <a:solidFill>
                  <a:srgbClr val="777777"/>
                </a:solidFill>
                <a:effectLst/>
                <a:latin typeface="Roboto" panose="02000000000000000000" pitchFamily="2" charset="0"/>
              </a:rPr>
              <a:t> occupe les mêmes habitats et utilise les mêmes ressources que l’espèce indigène </a:t>
            </a:r>
            <a:r>
              <a:rPr lang="fr-FR" b="0" i="1" dirty="0" err="1">
                <a:solidFill>
                  <a:srgbClr val="777777"/>
                </a:solidFill>
                <a:effectLst/>
                <a:latin typeface="Roboto" panose="02000000000000000000" pitchFamily="2" charset="0"/>
              </a:rPr>
              <a:t>Sceloporus</a:t>
            </a:r>
            <a:r>
              <a:rPr lang="fr-FR" b="0" i="1" dirty="0">
                <a:solidFill>
                  <a:srgbClr val="777777"/>
                </a:solidFill>
                <a:effectLst/>
                <a:latin typeface="Roboto" panose="02000000000000000000" pitchFamily="2" charset="0"/>
              </a:rPr>
              <a:t> occidentalis</a:t>
            </a:r>
            <a:r>
              <a:rPr lang="fr-FR" b="0" i="0" dirty="0">
                <a:solidFill>
                  <a:srgbClr val="777777"/>
                </a:solidFill>
                <a:effectLst/>
                <a:latin typeface="Roboto" panose="02000000000000000000" pitchFamily="2" charset="0"/>
              </a:rPr>
              <a:t> qui pourrait être soumise à de la compétition si les aires de répartition des deux espèces venaient à se chevaucher (Fisher, 2020). Il</a:t>
            </a:r>
            <a:endParaRPr lang="en-US" dirty="0"/>
          </a:p>
          <a:p>
            <a:endParaRPr lang="fr-FR" dirty="0"/>
          </a:p>
        </p:txBody>
      </p:sp>
      <p:sp>
        <p:nvSpPr>
          <p:cNvPr id="4" name="Espace réservé du numéro de diapositive 3"/>
          <p:cNvSpPr>
            <a:spLocks noGrp="1"/>
          </p:cNvSpPr>
          <p:nvPr>
            <p:ph type="sldNum" sz="quarter" idx="5"/>
          </p:nvPr>
        </p:nvSpPr>
        <p:spPr/>
        <p:txBody>
          <a:bodyPr/>
          <a:lstStyle/>
          <a:p>
            <a:fld id="{20D6628F-EC61-4E62-B3B7-933A87BA7DC3}" type="slidenum">
              <a:rPr lang="fr-FR" smtClean="0"/>
              <a:t>10</a:t>
            </a:fld>
            <a:endParaRPr lang="fr-FR"/>
          </a:p>
        </p:txBody>
      </p:sp>
    </p:spTree>
    <p:extLst>
      <p:ext uri="{BB962C8B-B14F-4D97-AF65-F5344CB8AC3E}">
        <p14:creationId xmlns:p14="http://schemas.microsoft.com/office/powerpoint/2010/main" val="170687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Écrevisses américaines</a:t>
            </a:r>
          </a:p>
        </p:txBody>
      </p:sp>
      <p:sp>
        <p:nvSpPr>
          <p:cNvPr id="4" name="Espace réservé du numéro de diapositive 3"/>
          <p:cNvSpPr>
            <a:spLocks noGrp="1"/>
          </p:cNvSpPr>
          <p:nvPr>
            <p:ph type="sldNum" sz="quarter" idx="5"/>
          </p:nvPr>
        </p:nvSpPr>
        <p:spPr/>
        <p:txBody>
          <a:bodyPr/>
          <a:lstStyle/>
          <a:p>
            <a:fld id="{20D6628F-EC61-4E62-B3B7-933A87BA7DC3}" type="slidenum">
              <a:rPr lang="fr-FR" smtClean="0"/>
              <a:t>11</a:t>
            </a:fld>
            <a:endParaRPr lang="fr-FR"/>
          </a:p>
        </p:txBody>
      </p:sp>
    </p:spTree>
    <p:extLst>
      <p:ext uri="{BB962C8B-B14F-4D97-AF65-F5344CB8AC3E}">
        <p14:creationId xmlns:p14="http://schemas.microsoft.com/office/powerpoint/2010/main" val="681429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A0FB2-E23F-E445-CF45-969C236EBE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EA10CE-2FE9-FF97-1A81-D0031656E9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2E8F4D0-E47F-65FA-C2E2-8AF056AC01D9}"/>
              </a:ext>
            </a:extLst>
          </p:cNvPr>
          <p:cNvSpPr>
            <a:spLocks noGrp="1"/>
          </p:cNvSpPr>
          <p:nvPr>
            <p:ph type="body" idx="1"/>
          </p:nvPr>
        </p:nvSpPr>
        <p:spPr/>
        <p:txBody>
          <a:bodyPr/>
          <a:lstStyle/>
          <a:p>
            <a:pPr rtl="0">
              <a:spcBef>
                <a:spcPts val="1200"/>
              </a:spcBef>
              <a:spcAft>
                <a:spcPts val="1200"/>
              </a:spcAft>
              <a:buNone/>
            </a:pPr>
            <a:r>
              <a:rPr lang="fr-FR" sz="1800" b="0" i="1" u="none" strike="noStrike" dirty="0">
                <a:solidFill>
                  <a:srgbClr val="000000"/>
                </a:solidFill>
                <a:effectLst/>
                <a:latin typeface="Arial" panose="020B0604020202020204" pitchFamily="34" charset="0"/>
              </a:rPr>
              <a:t>s photos : Guillaume Koch, PNR </a:t>
            </a:r>
            <a:r>
              <a:rPr lang="fr-FR" sz="1800" b="0" i="1" u="none" strike="noStrike" dirty="0" err="1">
                <a:solidFill>
                  <a:srgbClr val="000000"/>
                </a:solidFill>
                <a:effectLst/>
                <a:latin typeface="Arial" panose="020B0604020202020204" pitchFamily="34" charset="0"/>
              </a:rPr>
              <a:t>Brières</a:t>
            </a:r>
            <a:r>
              <a:rPr lang="fr-FR" sz="1800" b="0" i="1" u="none" strike="noStrike" dirty="0">
                <a:solidFill>
                  <a:srgbClr val="000000"/>
                </a:solidFill>
                <a:effectLst/>
                <a:latin typeface="Arial" panose="020B0604020202020204" pitchFamily="34" charset="0"/>
              </a:rPr>
              <a:t>, CSIRO CC BY 3.0, ONF Réunion Patrick </a:t>
            </a:r>
            <a:r>
              <a:rPr lang="fr-FR" sz="1800" b="0" i="1" u="none" strike="noStrike" dirty="0" err="1">
                <a:solidFill>
                  <a:srgbClr val="000000"/>
                </a:solidFill>
                <a:effectLst/>
                <a:latin typeface="Arial" panose="020B0604020202020204" pitchFamily="34" charset="0"/>
              </a:rPr>
              <a:t>Pégou</a:t>
            </a:r>
            <a:endParaRPr lang="fr-FR" b="0" dirty="0">
              <a:effectLst/>
            </a:endParaRPr>
          </a:p>
          <a:p>
            <a:pPr rtl="0" fontAlgn="base">
              <a:spcBef>
                <a:spcPts val="1200"/>
              </a:spcBef>
              <a:buFont typeface="Arial" panose="020B0604020202020204" pitchFamily="34" charset="0"/>
              <a:buChar char="•"/>
            </a:pPr>
            <a:r>
              <a:rPr lang="fr-FR" sz="1800" b="0" i="0" u="none" strike="noStrike" dirty="0">
                <a:solidFill>
                  <a:srgbClr val="000000"/>
                </a:solidFill>
                <a:effectLst/>
                <a:latin typeface="Times New Roman" panose="02020603050405020304" pitchFamily="18" charset="0"/>
              </a:rPr>
              <a:t> </a:t>
            </a:r>
            <a:r>
              <a:rPr lang="fr-FR" sz="1800" b="0" i="0" u="none" strike="noStrike" dirty="0">
                <a:solidFill>
                  <a:srgbClr val="000000"/>
                </a:solidFill>
                <a:effectLst/>
                <a:latin typeface="Arial" panose="020B0604020202020204" pitchFamily="34" charset="0"/>
              </a:rPr>
              <a:t>les méthodes mécaniques qui comprennent par exemple l’extraction de végétaux de façon manuelle ou mécanique, le cerclage des arbres, le piégeage ou la chasse des animaux exotiques envahissants ;</a:t>
            </a:r>
          </a:p>
          <a:p>
            <a:pPr rtl="0" fontAlgn="base">
              <a:buFont typeface="Arial" panose="020B0604020202020204" pitchFamily="34" charset="0"/>
              <a:buChar char="•"/>
            </a:pPr>
            <a:r>
              <a:rPr lang="fr-FR" sz="1800" b="0" i="0" u="none" strike="noStrike" dirty="0">
                <a:solidFill>
                  <a:srgbClr val="000000"/>
                </a:solidFill>
                <a:effectLst/>
                <a:latin typeface="Arial" panose="020B0604020202020204" pitchFamily="34" charset="0"/>
              </a:rPr>
              <a:t>les méthodes chimiques qui sont basées sur l’emploi de pesticides, d’herbicides, de rodenticides et d’autres produits  ;</a:t>
            </a:r>
          </a:p>
          <a:p>
            <a:pPr rtl="0" fontAlgn="base">
              <a:spcAft>
                <a:spcPts val="120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rPr>
              <a:t>la lutte biologique qui consiste quant à elle à introduire et utiliser des organismes vivants, prédateurs naturels de l’espèce exotique envahissante dans son aire d’origine. </a:t>
            </a:r>
          </a:p>
          <a:p>
            <a:pPr rtl="0" fontAlgn="base">
              <a:spcBef>
                <a:spcPts val="1200"/>
              </a:spcBef>
              <a:spcAft>
                <a:spcPts val="120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rPr>
              <a:t>Enfin, la gestion de l’habitat, avec par exemple le pâturage contrôlé de plante exotique envahissante ou la  plantation d’essences indigènes pour concurrencer les plantes exotiques envahissantes après les avoir extraites ;</a:t>
            </a:r>
          </a:p>
          <a:p>
            <a:endParaRPr lang="fr-FR" dirty="0"/>
          </a:p>
        </p:txBody>
      </p:sp>
      <p:sp>
        <p:nvSpPr>
          <p:cNvPr id="4" name="Espace réservé du numéro de diapositive 3">
            <a:extLst>
              <a:ext uri="{FF2B5EF4-FFF2-40B4-BE49-F238E27FC236}">
                <a16:creationId xmlns:a16="http://schemas.microsoft.com/office/drawing/2014/main" id="{1018B3E1-22E2-FF46-098A-B97F54078720}"/>
              </a:ext>
            </a:extLst>
          </p:cNvPr>
          <p:cNvSpPr>
            <a:spLocks noGrp="1"/>
          </p:cNvSpPr>
          <p:nvPr>
            <p:ph type="sldNum" sz="quarter" idx="5"/>
          </p:nvPr>
        </p:nvSpPr>
        <p:spPr/>
        <p:txBody>
          <a:bodyPr/>
          <a:lstStyle/>
          <a:p>
            <a:fld id="{20D6628F-EC61-4E62-B3B7-933A87BA7DC3}" type="slidenum">
              <a:rPr lang="fr-FR" smtClean="0"/>
              <a:t>12</a:t>
            </a:fld>
            <a:endParaRPr lang="fr-FR"/>
          </a:p>
        </p:txBody>
      </p:sp>
    </p:spTree>
    <p:extLst>
      <p:ext uri="{BB962C8B-B14F-4D97-AF65-F5344CB8AC3E}">
        <p14:creationId xmlns:p14="http://schemas.microsoft.com/office/powerpoint/2010/main" val="211214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0" dirty="0">
                <a:solidFill>
                  <a:srgbClr val="1C2036"/>
                </a:solidFill>
                <a:latin typeface="Open Sans" panose="020B0606030504020204" pitchFamily="34" charset="0"/>
                <a:ea typeface="Open Sans" panose="020B0606030504020204" pitchFamily="34" charset="0"/>
                <a:cs typeface="Open Sans" panose="020B0606030504020204" pitchFamily="34" charset="0"/>
              </a:rPr>
              <a:t>The IAS National Resource Center addresses all IAS </a:t>
            </a:r>
            <a:r>
              <a:rPr lang="en-US" sz="1200" b="1" spc="-40" dirty="0">
                <a:solidFill>
                  <a:srgbClr val="1C2036"/>
                </a:solidFill>
                <a:latin typeface="Open Sans" panose="020B0606030504020204" pitchFamily="34" charset="0"/>
                <a:ea typeface="Open Sans" panose="020B0606030504020204" pitchFamily="34" charset="0"/>
                <a:cs typeface="Open Sans" panose="020B0606030504020204" pitchFamily="34" charset="0"/>
              </a:rPr>
              <a:t>in terrestrial, freshwater, and marine ecosystems </a:t>
            </a:r>
            <a:r>
              <a:rPr lang="en-US" sz="1200" spc="-40" dirty="0">
                <a:solidFill>
                  <a:srgbClr val="1C2036"/>
                </a:solidFill>
                <a:latin typeface="Open Sans" panose="020B0606030504020204" pitchFamily="34" charset="0"/>
                <a:ea typeface="Open Sans" panose="020B0606030504020204" pitchFamily="34" charset="0"/>
                <a:cs typeface="Open Sans" panose="020B0606030504020204" pitchFamily="34" charset="0"/>
              </a:rPr>
              <a:t>across mainland France and its overseas territories. The Center's activities involve </a:t>
            </a:r>
            <a:r>
              <a:rPr lang="en-US" sz="1200" b="1" spc="-40" dirty="0">
                <a:solidFill>
                  <a:srgbClr val="1C2036"/>
                </a:solidFill>
                <a:latin typeface="Open Sans" panose="020B0606030504020204" pitchFamily="34" charset="0"/>
                <a:ea typeface="Open Sans" panose="020B0606030504020204" pitchFamily="34" charset="0"/>
                <a:cs typeface="Open Sans" panose="020B0606030504020204" pitchFamily="34" charset="0"/>
              </a:rPr>
              <a:t>100 members of an expert network </a:t>
            </a:r>
            <a:r>
              <a:rPr lang="en-US" sz="1200" spc="-40" dirty="0">
                <a:solidFill>
                  <a:srgbClr val="1C2036"/>
                </a:solidFill>
                <a:latin typeface="Open Sans" panose="020B0606030504020204" pitchFamily="34" charset="0"/>
                <a:ea typeface="Open Sans" panose="020B0606030504020204" pitchFamily="34" charset="0"/>
                <a:cs typeface="Open Sans" panose="020B0606030504020204" pitchFamily="34" charset="0"/>
              </a:rPr>
              <a:t>that include researchers, natural area managers, NGOs, and local authorities.</a:t>
            </a:r>
          </a:p>
          <a:p>
            <a:endParaRPr lang="fr-FR" dirty="0"/>
          </a:p>
        </p:txBody>
      </p:sp>
      <p:sp>
        <p:nvSpPr>
          <p:cNvPr id="4" name="Espace réservé du numéro de diapositive 3"/>
          <p:cNvSpPr>
            <a:spLocks noGrp="1"/>
          </p:cNvSpPr>
          <p:nvPr>
            <p:ph type="sldNum" sz="quarter" idx="5"/>
          </p:nvPr>
        </p:nvSpPr>
        <p:spPr/>
        <p:txBody>
          <a:bodyPr/>
          <a:lstStyle/>
          <a:p>
            <a:fld id="{6AF37863-D089-4CE6-AC96-8295B6FB5516}" type="slidenum">
              <a:rPr lang="fr-FR" smtClean="0"/>
              <a:t>15</a:t>
            </a:fld>
            <a:endParaRPr lang="fr-FR"/>
          </a:p>
        </p:txBody>
      </p:sp>
    </p:spTree>
    <p:extLst>
      <p:ext uri="{BB962C8B-B14F-4D97-AF65-F5344CB8AC3E}">
        <p14:creationId xmlns:p14="http://schemas.microsoft.com/office/powerpoint/2010/main" val="978074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CE33B-0ABE-4FC9-0D52-63305EC269F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D9479C6-68A4-D58F-E00F-7E946C90F0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F6B99C9-7CCB-0F45-4D8B-F1AA66A342E2}"/>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5" name="Espace réservé du pied de page 4">
            <a:extLst>
              <a:ext uri="{FF2B5EF4-FFF2-40B4-BE49-F238E27FC236}">
                <a16:creationId xmlns:a16="http://schemas.microsoft.com/office/drawing/2014/main" id="{EA690991-2A53-D0D7-C58E-955D90A2CA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C9BF9D-E354-4DC0-78D1-EAF95BBE6CE5}"/>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442494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30002-4F2A-D38A-293C-A65247832B7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D38AB78-9DE8-82CB-C799-9FA35702CF0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89A9624-85B7-7A17-D7E5-952179298EA1}"/>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5" name="Espace réservé du pied de page 4">
            <a:extLst>
              <a:ext uri="{FF2B5EF4-FFF2-40B4-BE49-F238E27FC236}">
                <a16:creationId xmlns:a16="http://schemas.microsoft.com/office/drawing/2014/main" id="{1583AE72-5AEF-AB93-04B5-CFBE5A4BF8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A8A1341-716D-B7B5-81C6-D4E07C79D6FE}"/>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328906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8656168-C4AF-EE18-7951-70CE8BD90A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C8585A1-B2E6-D39C-2A71-34AF9AC2CD0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29E3D6-4636-F459-BD4E-9908EC3BC754}"/>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5" name="Espace réservé du pied de page 4">
            <a:extLst>
              <a:ext uri="{FF2B5EF4-FFF2-40B4-BE49-F238E27FC236}">
                <a16:creationId xmlns:a16="http://schemas.microsoft.com/office/drawing/2014/main" id="{1B0AE431-4DB0-CC3B-98A4-EE613270E4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BE9686-BECC-FAD2-C303-B8FE99872264}"/>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2585685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C680F-6871-781D-2E69-6A9AB2531B6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F272216-F371-83B9-FDAD-E775A62AC02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83242DE-8028-0A37-25FF-9AFF4CFA3F72}"/>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5" name="Espace réservé du pied de page 4">
            <a:extLst>
              <a:ext uri="{FF2B5EF4-FFF2-40B4-BE49-F238E27FC236}">
                <a16:creationId xmlns:a16="http://schemas.microsoft.com/office/drawing/2014/main" id="{514DFA88-7721-BFB7-75BC-4D25B532EE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6F95A2-4D6B-9FEA-4D78-CA4890DFB662}"/>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166600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7BC35B-9A83-D2DB-ED3E-8968ADD20E0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C488D5D-666C-916F-0DA3-4220F1C408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ADDC496-14B0-A51B-17D4-F30D0D78CD17}"/>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5" name="Espace réservé du pied de page 4">
            <a:extLst>
              <a:ext uri="{FF2B5EF4-FFF2-40B4-BE49-F238E27FC236}">
                <a16:creationId xmlns:a16="http://schemas.microsoft.com/office/drawing/2014/main" id="{395FA61F-909C-CD51-C3FF-D08525A2CA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F24DAB-F0CD-0C28-CBD1-A079C0132C70}"/>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202813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FD62C-44C6-52C2-1F72-C7B4DDE61E6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7BA40F1-1CDD-7CDC-1BE7-D71F28915BD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98AF221-2764-361C-5BB7-A8B70A6CC11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47B3A24-970B-8561-45F8-99A5F8E1F73D}"/>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6" name="Espace réservé du pied de page 5">
            <a:extLst>
              <a:ext uri="{FF2B5EF4-FFF2-40B4-BE49-F238E27FC236}">
                <a16:creationId xmlns:a16="http://schemas.microsoft.com/office/drawing/2014/main" id="{B3F7C6FE-1C12-C00A-66BC-A0803D6CE2E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12C2CEA-04D0-7050-D839-08875445041D}"/>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1055657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EDEB19-E2A3-E1BB-ADEF-2AC27C41443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0A47591-DF2A-574C-714E-FD9B95E80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E829051-644E-87BC-ECBA-9A726F6085A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DA3BCC2-2ECF-0C29-EEC0-7EE12D7AD9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DA26A9A-14E8-EADD-3DD5-355757EDBDB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EFD5A46-F86E-6EF6-A69E-992C8FE26BF8}"/>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8" name="Espace réservé du pied de page 7">
            <a:extLst>
              <a:ext uri="{FF2B5EF4-FFF2-40B4-BE49-F238E27FC236}">
                <a16:creationId xmlns:a16="http://schemas.microsoft.com/office/drawing/2014/main" id="{61FA7C0E-5758-6D61-8134-9189E0431A1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B2FAC6D-EE95-BFA7-94D8-89DD44E94AC2}"/>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98933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B20A1-18DA-43EE-F2CE-FC9D844FA54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95D733A-A4AA-E5BC-F208-7F7EA4D9A16F}"/>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4" name="Espace réservé du pied de page 3">
            <a:extLst>
              <a:ext uri="{FF2B5EF4-FFF2-40B4-BE49-F238E27FC236}">
                <a16:creationId xmlns:a16="http://schemas.microsoft.com/office/drawing/2014/main" id="{2CB1FE4C-D76B-3410-DBE9-9291F24D502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F484997-509E-AE11-176C-0F40BF5A3EAF}"/>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125907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F61D286-78EC-1DDA-DF96-55F350D4EADC}"/>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3" name="Espace réservé du pied de page 2">
            <a:extLst>
              <a:ext uri="{FF2B5EF4-FFF2-40B4-BE49-F238E27FC236}">
                <a16:creationId xmlns:a16="http://schemas.microsoft.com/office/drawing/2014/main" id="{64F7AFBC-27AD-8A2F-CB2B-C5A3F6983F4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8058E75-D1FF-D761-BCA8-ABE718D98F62}"/>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210637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5E48FD-7EE2-5197-C116-1551E2D49C2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FE3C1AC-25EC-C1D0-A7B0-640B5F3E25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D75BE3A-6E2E-A7BA-CDED-E1DF9A481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0039CC7-BCCA-E6A0-E1F3-30957C9A1558}"/>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6" name="Espace réservé du pied de page 5">
            <a:extLst>
              <a:ext uri="{FF2B5EF4-FFF2-40B4-BE49-F238E27FC236}">
                <a16:creationId xmlns:a16="http://schemas.microsoft.com/office/drawing/2014/main" id="{DD6631C0-A40B-E165-0491-D8E12CEE730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770DC9-6797-3D3C-C7EA-BB5D49A45E27}"/>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506929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152F9E-F5F4-386C-D056-FC6838F7FA3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43A09B4-8C6C-E876-8142-0A50264696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306F615-3756-D87C-5A70-3D4C1AB44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7BBB097-DD32-8FB1-C4B3-F71737252868}"/>
              </a:ext>
            </a:extLst>
          </p:cNvPr>
          <p:cNvSpPr>
            <a:spLocks noGrp="1"/>
          </p:cNvSpPr>
          <p:nvPr>
            <p:ph type="dt" sz="half" idx="10"/>
          </p:nvPr>
        </p:nvSpPr>
        <p:spPr/>
        <p:txBody>
          <a:bodyPr/>
          <a:lstStyle/>
          <a:p>
            <a:fld id="{DBE07176-514E-4026-AD88-6E5622D03A46}" type="datetimeFigureOut">
              <a:rPr lang="fr-FR" smtClean="0"/>
              <a:t>20/03/2025</a:t>
            </a:fld>
            <a:endParaRPr lang="fr-FR"/>
          </a:p>
        </p:txBody>
      </p:sp>
      <p:sp>
        <p:nvSpPr>
          <p:cNvPr id="6" name="Espace réservé du pied de page 5">
            <a:extLst>
              <a:ext uri="{FF2B5EF4-FFF2-40B4-BE49-F238E27FC236}">
                <a16:creationId xmlns:a16="http://schemas.microsoft.com/office/drawing/2014/main" id="{104A0225-DFC0-6334-FC7A-DD12F4D8E5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3E8B602-9034-66B7-1BB9-8FF056681F0C}"/>
              </a:ext>
            </a:extLst>
          </p:cNvPr>
          <p:cNvSpPr>
            <a:spLocks noGrp="1"/>
          </p:cNvSpPr>
          <p:nvPr>
            <p:ph type="sldNum" sz="quarter" idx="12"/>
          </p:nvPr>
        </p:nvSpPr>
        <p:spPr/>
        <p:txBody>
          <a:bodyPr/>
          <a:lstStyle/>
          <a:p>
            <a:fld id="{3D8A4C1C-11E2-4190-B57B-4E91B9FE107A}" type="slidenum">
              <a:rPr lang="fr-FR" smtClean="0"/>
              <a:t>‹N°›</a:t>
            </a:fld>
            <a:endParaRPr lang="fr-FR"/>
          </a:p>
        </p:txBody>
      </p:sp>
    </p:spTree>
    <p:extLst>
      <p:ext uri="{BB962C8B-B14F-4D97-AF65-F5344CB8AC3E}">
        <p14:creationId xmlns:p14="http://schemas.microsoft.com/office/powerpoint/2010/main" val="72772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1B5005B-8DB7-0BF1-E4BC-2F54EF2A2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5AABB37-A9DF-25FB-BC21-C274F38ACB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A36273-5172-D309-2624-2F7CBFB218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E07176-514E-4026-AD88-6E5622D03A46}" type="datetimeFigureOut">
              <a:rPr lang="fr-FR" smtClean="0"/>
              <a:t>20/03/2025</a:t>
            </a:fld>
            <a:endParaRPr lang="fr-FR"/>
          </a:p>
        </p:txBody>
      </p:sp>
      <p:sp>
        <p:nvSpPr>
          <p:cNvPr id="5" name="Espace réservé du pied de page 4">
            <a:extLst>
              <a:ext uri="{FF2B5EF4-FFF2-40B4-BE49-F238E27FC236}">
                <a16:creationId xmlns:a16="http://schemas.microsoft.com/office/drawing/2014/main" id="{904A488A-33BF-596C-284F-CC3CFBA8D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FBB2CDA-E920-E974-756D-E231AAD42A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8A4C1C-11E2-4190-B57B-4E91B9FE107A}" type="slidenum">
              <a:rPr lang="fr-FR" smtClean="0"/>
              <a:t>‹N°›</a:t>
            </a:fld>
            <a:endParaRPr lang="fr-FR"/>
          </a:p>
        </p:txBody>
      </p:sp>
    </p:spTree>
    <p:extLst>
      <p:ext uri="{BB962C8B-B14F-4D97-AF65-F5344CB8AC3E}">
        <p14:creationId xmlns:p14="http://schemas.microsoft.com/office/powerpoint/2010/main" val="2802760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jpe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jp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èche : pentagone 15">
            <a:extLst>
              <a:ext uri="{FF2B5EF4-FFF2-40B4-BE49-F238E27FC236}">
                <a16:creationId xmlns:a16="http://schemas.microsoft.com/office/drawing/2014/main" id="{CE851214-BFF8-9987-CE8A-0939C1F9ED03}"/>
              </a:ext>
            </a:extLst>
          </p:cNvPr>
          <p:cNvSpPr/>
          <p:nvPr/>
        </p:nvSpPr>
        <p:spPr>
          <a:xfrm>
            <a:off x="3632200" y="1866900"/>
            <a:ext cx="8559800" cy="2024201"/>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3B810077-3074-2635-6F5F-74D58B233101}"/>
              </a:ext>
            </a:extLst>
          </p:cNvPr>
          <p:cNvSpPr txBox="1"/>
          <p:nvPr/>
        </p:nvSpPr>
        <p:spPr>
          <a:xfrm>
            <a:off x="3914775" y="2001837"/>
            <a:ext cx="7464425" cy="1754326"/>
          </a:xfrm>
          <a:prstGeom prst="rect">
            <a:avLst/>
          </a:prstGeom>
          <a:noFill/>
        </p:spPr>
        <p:txBody>
          <a:bodyPr wrap="square" rtlCol="0">
            <a:spAutoFit/>
          </a:bodyPr>
          <a:lstStyle/>
          <a:p>
            <a:r>
              <a:rPr lang="fr-FR" sz="3600" b="1" dirty="0"/>
              <a:t>Déterminer les leviers d’action pour limiter les invasions biologiques et leurs conséquences</a:t>
            </a:r>
          </a:p>
        </p:txBody>
      </p:sp>
      <p:pic>
        <p:nvPicPr>
          <p:cNvPr id="1030" name="Picture 6">
            <a:extLst>
              <a:ext uri="{FF2B5EF4-FFF2-40B4-BE49-F238E27FC236}">
                <a16:creationId xmlns:a16="http://schemas.microsoft.com/office/drawing/2014/main" id="{A5DC4929-3577-F98E-299A-D6A0AF3AE1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698" r="29167"/>
          <a:stretch/>
        </p:blipFill>
        <p:spPr bwMode="auto">
          <a:xfrm>
            <a:off x="190500" y="-44824"/>
            <a:ext cx="3441700" cy="69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575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006F7-C028-FADE-67FC-A439582A255A}"/>
            </a:ext>
          </a:extLst>
        </p:cNvPr>
        <p:cNvGrpSpPr/>
        <p:nvPr/>
      </p:nvGrpSpPr>
      <p:grpSpPr>
        <a:xfrm>
          <a:off x="0" y="0"/>
          <a:ext cx="0" cy="0"/>
          <a:chOff x="0" y="0"/>
          <a:chExt cx="0" cy="0"/>
        </a:xfrm>
      </p:grpSpPr>
      <p:sp>
        <p:nvSpPr>
          <p:cNvPr id="40" name="Flèche : chevron 39">
            <a:extLst>
              <a:ext uri="{FF2B5EF4-FFF2-40B4-BE49-F238E27FC236}">
                <a16:creationId xmlns:a16="http://schemas.microsoft.com/office/drawing/2014/main" id="{A7ECD210-0957-D917-CDA3-0CDE67385462}"/>
              </a:ext>
            </a:extLst>
          </p:cNvPr>
          <p:cNvSpPr/>
          <p:nvPr/>
        </p:nvSpPr>
        <p:spPr>
          <a:xfrm>
            <a:off x="9421614" y="2805995"/>
            <a:ext cx="2959072" cy="513240"/>
          </a:xfrm>
          <a:prstGeom prst="chevron">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Flèche : chevron 38">
            <a:extLst>
              <a:ext uri="{FF2B5EF4-FFF2-40B4-BE49-F238E27FC236}">
                <a16:creationId xmlns:a16="http://schemas.microsoft.com/office/drawing/2014/main" id="{030A0E8D-AD50-F441-4C02-B734E5EC71F3}"/>
              </a:ext>
            </a:extLst>
          </p:cNvPr>
          <p:cNvSpPr/>
          <p:nvPr/>
        </p:nvSpPr>
        <p:spPr>
          <a:xfrm>
            <a:off x="7513429" y="2815492"/>
            <a:ext cx="2104624" cy="513240"/>
          </a:xfrm>
          <a:prstGeom prst="chevron">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 name="Flèche : chevron 37">
            <a:extLst>
              <a:ext uri="{FF2B5EF4-FFF2-40B4-BE49-F238E27FC236}">
                <a16:creationId xmlns:a16="http://schemas.microsoft.com/office/drawing/2014/main" id="{CD8D3616-55B0-A860-538A-C74EEDE2CDBB}"/>
              </a:ext>
            </a:extLst>
          </p:cNvPr>
          <p:cNvSpPr/>
          <p:nvPr/>
        </p:nvSpPr>
        <p:spPr>
          <a:xfrm>
            <a:off x="4884146" y="2815492"/>
            <a:ext cx="2769556" cy="513240"/>
          </a:xfrm>
          <a:prstGeom prst="chevron">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 name="Flèche : chevron 36">
            <a:extLst>
              <a:ext uri="{FF2B5EF4-FFF2-40B4-BE49-F238E27FC236}">
                <a16:creationId xmlns:a16="http://schemas.microsoft.com/office/drawing/2014/main" id="{7AEB9010-4EAB-1D4D-3BA5-BBC18A1013EB}"/>
              </a:ext>
            </a:extLst>
          </p:cNvPr>
          <p:cNvSpPr/>
          <p:nvPr/>
        </p:nvSpPr>
        <p:spPr>
          <a:xfrm>
            <a:off x="2292161" y="2822553"/>
            <a:ext cx="2769556" cy="513240"/>
          </a:xfrm>
          <a:prstGeom prst="chevron">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Flèche : chevron 35">
            <a:extLst>
              <a:ext uri="{FF2B5EF4-FFF2-40B4-BE49-F238E27FC236}">
                <a16:creationId xmlns:a16="http://schemas.microsoft.com/office/drawing/2014/main" id="{74EADEEA-EF32-BB3A-BD3B-D2726CEB9C7E}"/>
              </a:ext>
            </a:extLst>
          </p:cNvPr>
          <p:cNvSpPr/>
          <p:nvPr/>
        </p:nvSpPr>
        <p:spPr>
          <a:xfrm>
            <a:off x="-338413" y="2815814"/>
            <a:ext cx="2769556" cy="513240"/>
          </a:xfrm>
          <a:prstGeom prst="chevron">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 name="ZoneTexte 31">
            <a:extLst>
              <a:ext uri="{FF2B5EF4-FFF2-40B4-BE49-F238E27FC236}">
                <a16:creationId xmlns:a16="http://schemas.microsoft.com/office/drawing/2014/main" id="{806A8FD8-57E6-7FE8-668C-28EF4A7AF69E}"/>
              </a:ext>
            </a:extLst>
          </p:cNvPr>
          <p:cNvSpPr txBox="1"/>
          <p:nvPr/>
        </p:nvSpPr>
        <p:spPr>
          <a:xfrm>
            <a:off x="7870016" y="3784847"/>
            <a:ext cx="1616204" cy="1200329"/>
          </a:xfrm>
          <a:prstGeom prst="rect">
            <a:avLst/>
          </a:prstGeom>
          <a:noFill/>
        </p:spPr>
        <p:txBody>
          <a:bodyPr wrap="square">
            <a:spAutoFit/>
          </a:bodyPr>
          <a:lstStyle/>
          <a:p>
            <a:r>
              <a:rPr lang="fr-FR" b="1" dirty="0">
                <a:ea typeface="Calibri"/>
                <a:cs typeface="Calibri"/>
              </a:rPr>
              <a:t>Elaboration d'un protocole de gestion</a:t>
            </a:r>
            <a:endParaRPr lang="fr-FR" b="1" dirty="0"/>
          </a:p>
        </p:txBody>
      </p:sp>
      <p:sp>
        <p:nvSpPr>
          <p:cNvPr id="3" name="ZoneTexte 2">
            <a:extLst>
              <a:ext uri="{FF2B5EF4-FFF2-40B4-BE49-F238E27FC236}">
                <a16:creationId xmlns:a16="http://schemas.microsoft.com/office/drawing/2014/main" id="{65A0D504-E3D6-66A3-15B5-BFC1EAA3C3D6}"/>
              </a:ext>
            </a:extLst>
          </p:cNvPr>
          <p:cNvSpPr txBox="1"/>
          <p:nvPr/>
        </p:nvSpPr>
        <p:spPr>
          <a:xfrm>
            <a:off x="127547" y="997044"/>
            <a:ext cx="60956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err="1">
                <a:latin typeface="Calibri"/>
                <a:ea typeface="Roboto"/>
                <a:cs typeface="Roboto"/>
              </a:rPr>
              <a:t>Détection</a:t>
            </a:r>
            <a:r>
              <a:rPr lang="en-US" sz="2400" b="1" dirty="0">
                <a:latin typeface="Calibri"/>
                <a:ea typeface="Roboto"/>
                <a:cs typeface="Roboto"/>
              </a:rPr>
              <a:t> </a:t>
            </a:r>
            <a:r>
              <a:rPr lang="en-US" sz="2400" b="1" dirty="0" err="1">
                <a:latin typeface="Calibri"/>
                <a:ea typeface="Roboto"/>
                <a:cs typeface="Roboto"/>
              </a:rPr>
              <a:t>précoce</a:t>
            </a:r>
            <a:r>
              <a:rPr lang="en-US" sz="2400" b="1" dirty="0">
                <a:latin typeface="Calibri"/>
                <a:ea typeface="Roboto"/>
                <a:cs typeface="Roboto"/>
              </a:rPr>
              <a:t> </a:t>
            </a:r>
            <a:r>
              <a:rPr lang="en-US" sz="2400" b="1" dirty="0" err="1">
                <a:latin typeface="Calibri"/>
                <a:ea typeface="Roboto"/>
                <a:cs typeface="Roboto"/>
              </a:rPr>
              <a:t>d’</a:t>
            </a:r>
            <a:r>
              <a:rPr lang="en-US" sz="2400" b="1" i="1" dirty="0" err="1">
                <a:latin typeface="Calibri"/>
                <a:ea typeface="Roboto"/>
                <a:cs typeface="Roboto"/>
              </a:rPr>
              <a:t>Anolis</a:t>
            </a:r>
            <a:r>
              <a:rPr lang="en-US" sz="2400" b="1" i="1" dirty="0">
                <a:latin typeface="Calibri"/>
                <a:ea typeface="Roboto"/>
                <a:cs typeface="Roboto"/>
              </a:rPr>
              <a:t> </a:t>
            </a:r>
            <a:r>
              <a:rPr lang="en-US" sz="2400" b="1" i="1" dirty="0" err="1">
                <a:latin typeface="Calibri"/>
                <a:ea typeface="Roboto"/>
                <a:cs typeface="Roboto"/>
              </a:rPr>
              <a:t>sagrei</a:t>
            </a:r>
            <a:r>
              <a:rPr lang="en-US" sz="2400" b="1" dirty="0">
                <a:latin typeface="Calibri"/>
                <a:ea typeface="Roboto"/>
                <a:cs typeface="Roboto"/>
              </a:rPr>
              <a:t> </a:t>
            </a:r>
            <a:r>
              <a:rPr lang="en-US" sz="2400" b="1" dirty="0" err="1">
                <a:latin typeface="Calibri"/>
                <a:ea typeface="Roboto"/>
                <a:cs typeface="Roboto"/>
              </a:rPr>
              <a:t>en</a:t>
            </a:r>
            <a:r>
              <a:rPr lang="en-US" sz="2400" b="1" dirty="0">
                <a:latin typeface="Calibri"/>
                <a:ea typeface="Roboto"/>
                <a:cs typeface="Roboto"/>
              </a:rPr>
              <a:t> Guadeloupe </a:t>
            </a:r>
            <a:endParaRPr lang="fr-FR" b="1" dirty="0"/>
          </a:p>
          <a:p>
            <a:pPr algn="ctr"/>
            <a:r>
              <a:rPr lang="en-US" sz="2400" b="1" dirty="0">
                <a:latin typeface="Calibri"/>
                <a:ea typeface="Roboto"/>
                <a:cs typeface="Roboto"/>
              </a:rPr>
              <a:t>un </a:t>
            </a:r>
            <a:r>
              <a:rPr lang="en-US" sz="2400" b="1" dirty="0" err="1">
                <a:latin typeface="Calibri"/>
                <a:ea typeface="Roboto"/>
                <a:cs typeface="Roboto"/>
              </a:rPr>
              <a:t>exemple</a:t>
            </a:r>
            <a:r>
              <a:rPr lang="en-US" sz="2400" b="1" dirty="0">
                <a:latin typeface="Calibri"/>
                <a:ea typeface="Roboto"/>
                <a:cs typeface="Roboto"/>
              </a:rPr>
              <a:t> </a:t>
            </a:r>
            <a:r>
              <a:rPr lang="en-US" sz="2400" b="1" dirty="0" err="1">
                <a:latin typeface="Calibri"/>
                <a:ea typeface="Roboto"/>
                <a:cs typeface="Roboto"/>
              </a:rPr>
              <a:t>d’intervention</a:t>
            </a:r>
            <a:r>
              <a:rPr lang="en-US" sz="2400" b="1" dirty="0">
                <a:latin typeface="Calibri"/>
                <a:ea typeface="Roboto"/>
                <a:cs typeface="Roboto"/>
              </a:rPr>
              <a:t> </a:t>
            </a:r>
            <a:r>
              <a:rPr lang="en-US" sz="2400" b="1" dirty="0" err="1">
                <a:latin typeface="Calibri"/>
                <a:ea typeface="Roboto"/>
                <a:cs typeface="Roboto"/>
              </a:rPr>
              <a:t>rapide</a:t>
            </a:r>
            <a:endParaRPr lang="en-US" sz="2400" b="1" dirty="0">
              <a:latin typeface="Calibri"/>
              <a:ea typeface="Roboto"/>
              <a:cs typeface="Roboto"/>
            </a:endParaRPr>
          </a:p>
        </p:txBody>
      </p:sp>
      <p:sp>
        <p:nvSpPr>
          <p:cNvPr id="4" name="ZoneTexte 3">
            <a:extLst>
              <a:ext uri="{FF2B5EF4-FFF2-40B4-BE49-F238E27FC236}">
                <a16:creationId xmlns:a16="http://schemas.microsoft.com/office/drawing/2014/main" id="{823E6D99-076B-CA3E-45D8-D7C0B07B1334}"/>
              </a:ext>
            </a:extLst>
          </p:cNvPr>
          <p:cNvSpPr txBox="1"/>
          <p:nvPr/>
        </p:nvSpPr>
        <p:spPr>
          <a:xfrm>
            <a:off x="264611" y="3509515"/>
            <a:ext cx="187050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ea typeface="Calibri"/>
                <a:cs typeface="Calibri"/>
              </a:rPr>
              <a:t>Première détection visuelle </a:t>
            </a:r>
            <a:r>
              <a:rPr lang="fr-FR" dirty="0">
                <a:ea typeface="Calibri"/>
                <a:cs typeface="Calibri"/>
              </a:rPr>
              <a:t>dans une pépinière suivie de prospection plus larges </a:t>
            </a:r>
            <a:endParaRPr lang="fr-FR" dirty="0"/>
          </a:p>
        </p:txBody>
      </p:sp>
      <p:sp>
        <p:nvSpPr>
          <p:cNvPr id="5" name="ZoneTexte 4">
            <a:extLst>
              <a:ext uri="{FF2B5EF4-FFF2-40B4-BE49-F238E27FC236}">
                <a16:creationId xmlns:a16="http://schemas.microsoft.com/office/drawing/2014/main" id="{566FD5AF-FFCC-0716-102A-179850BD3DE8}"/>
              </a:ext>
            </a:extLst>
          </p:cNvPr>
          <p:cNvSpPr txBox="1"/>
          <p:nvPr/>
        </p:nvSpPr>
        <p:spPr>
          <a:xfrm>
            <a:off x="5342296" y="3646348"/>
            <a:ext cx="176181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ea typeface="Calibri"/>
                <a:cs typeface="Calibri"/>
              </a:rPr>
              <a:t>Réunion avec les acteurs  pour la </a:t>
            </a:r>
            <a:r>
              <a:rPr lang="fr-FR" b="1" dirty="0">
                <a:ea typeface="Calibri"/>
                <a:cs typeface="Calibri"/>
              </a:rPr>
              <a:t>coordination des actions </a:t>
            </a:r>
            <a:endParaRPr lang="fr-FR" dirty="0">
              <a:ea typeface="Calibri"/>
              <a:cs typeface="Calibri"/>
            </a:endParaRPr>
          </a:p>
        </p:txBody>
      </p:sp>
      <p:sp>
        <p:nvSpPr>
          <p:cNvPr id="6" name="ZoneTexte 5">
            <a:extLst>
              <a:ext uri="{FF2B5EF4-FFF2-40B4-BE49-F238E27FC236}">
                <a16:creationId xmlns:a16="http://schemas.microsoft.com/office/drawing/2014/main" id="{26D548D2-A49C-0921-631C-628AF2C70330}"/>
              </a:ext>
            </a:extLst>
          </p:cNvPr>
          <p:cNvSpPr txBox="1"/>
          <p:nvPr/>
        </p:nvSpPr>
        <p:spPr>
          <a:xfrm>
            <a:off x="2705780" y="3414485"/>
            <a:ext cx="194231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ea typeface="Calibri"/>
                <a:cs typeface="Calibri"/>
              </a:rPr>
              <a:t>Formation d'agents </a:t>
            </a:r>
            <a:r>
              <a:rPr lang="fr-FR" dirty="0">
                <a:ea typeface="Calibri"/>
                <a:cs typeface="Calibri"/>
              </a:rPr>
              <a:t>à la reconnaissance pour éviter la confusion avec l'Anolis marbré indigène</a:t>
            </a:r>
          </a:p>
        </p:txBody>
      </p:sp>
      <p:sp>
        <p:nvSpPr>
          <p:cNvPr id="7" name="ZoneTexte 6">
            <a:extLst>
              <a:ext uri="{FF2B5EF4-FFF2-40B4-BE49-F238E27FC236}">
                <a16:creationId xmlns:a16="http://schemas.microsoft.com/office/drawing/2014/main" id="{E688114A-7B7A-C1CC-AEEB-D45658EDD2D9}"/>
              </a:ext>
            </a:extLst>
          </p:cNvPr>
          <p:cNvSpPr txBox="1"/>
          <p:nvPr/>
        </p:nvSpPr>
        <p:spPr>
          <a:xfrm>
            <a:off x="10073686" y="3690131"/>
            <a:ext cx="21923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ea typeface="Calibri"/>
                <a:cs typeface="Calibri"/>
              </a:rPr>
              <a:t>Mise en place du protocole de gestion </a:t>
            </a:r>
            <a:r>
              <a:rPr lang="fr-FR" dirty="0">
                <a:ea typeface="Calibri"/>
                <a:cs typeface="Calibri"/>
              </a:rPr>
              <a:t>(capture et mise à mort)</a:t>
            </a:r>
          </a:p>
        </p:txBody>
      </p:sp>
      <p:sp>
        <p:nvSpPr>
          <p:cNvPr id="11" name="ZoneTexte 10">
            <a:extLst>
              <a:ext uri="{FF2B5EF4-FFF2-40B4-BE49-F238E27FC236}">
                <a16:creationId xmlns:a16="http://schemas.microsoft.com/office/drawing/2014/main" id="{608C64F0-F5A5-7CC1-0463-417113FC17D6}"/>
              </a:ext>
            </a:extLst>
          </p:cNvPr>
          <p:cNvSpPr txBox="1"/>
          <p:nvPr/>
        </p:nvSpPr>
        <p:spPr>
          <a:xfrm>
            <a:off x="5529349" y="5851550"/>
            <a:ext cx="4681333" cy="830997"/>
          </a:xfrm>
          <a:prstGeom prst="rect">
            <a:avLst/>
          </a:prstGeom>
          <a:no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a:solidFill>
                  <a:srgbClr val="FF0000"/>
                </a:solidFill>
                <a:ea typeface="Calibri"/>
                <a:cs typeface="Calibri"/>
              </a:rPr>
              <a:t>Manque de financements qui met en péril les actions</a:t>
            </a:r>
          </a:p>
        </p:txBody>
      </p:sp>
      <p:pic>
        <p:nvPicPr>
          <p:cNvPr id="2" name="Picture 6">
            <a:extLst>
              <a:ext uri="{FF2B5EF4-FFF2-40B4-BE49-F238E27FC236}">
                <a16:creationId xmlns:a16="http://schemas.microsoft.com/office/drawing/2014/main" id="{27FBCD48-530B-51FC-602C-6230847384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13" name="Flèche : pentagone 12">
            <a:extLst>
              <a:ext uri="{FF2B5EF4-FFF2-40B4-BE49-F238E27FC236}">
                <a16:creationId xmlns:a16="http://schemas.microsoft.com/office/drawing/2014/main" id="{3A880A9B-2034-467D-CE10-FEBFF2CC3A75}"/>
              </a:ext>
            </a:extLst>
          </p:cNvPr>
          <p:cNvSpPr/>
          <p:nvPr/>
        </p:nvSpPr>
        <p:spPr>
          <a:xfrm>
            <a:off x="0" y="0"/>
            <a:ext cx="5902981"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96DAEC16-E08D-65D1-1FDF-F7778A90383F}"/>
              </a:ext>
            </a:extLst>
          </p:cNvPr>
          <p:cNvSpPr txBox="1"/>
          <p:nvPr/>
        </p:nvSpPr>
        <p:spPr>
          <a:xfrm>
            <a:off x="140743" y="121380"/>
            <a:ext cx="5299912" cy="461665"/>
          </a:xfrm>
          <a:prstGeom prst="rect">
            <a:avLst/>
          </a:prstGeom>
          <a:noFill/>
        </p:spPr>
        <p:txBody>
          <a:bodyPr wrap="none" rtlCol="0">
            <a:spAutoFit/>
          </a:bodyPr>
          <a:lstStyle/>
          <a:p>
            <a:r>
              <a:rPr lang="fr-FR" sz="2400" b="1" dirty="0"/>
              <a:t>Détection précoce et réaction rapide</a:t>
            </a:r>
          </a:p>
        </p:txBody>
      </p:sp>
      <p:pic>
        <p:nvPicPr>
          <p:cNvPr id="16" name="Image 15">
            <a:extLst>
              <a:ext uri="{FF2B5EF4-FFF2-40B4-BE49-F238E27FC236}">
                <a16:creationId xmlns:a16="http://schemas.microsoft.com/office/drawing/2014/main" id="{6B2D9344-3B9D-C910-6A50-BCDBAD4D9A9E}"/>
              </a:ext>
            </a:extLst>
          </p:cNvPr>
          <p:cNvPicPr>
            <a:picLocks noChangeAspect="1"/>
          </p:cNvPicPr>
          <p:nvPr/>
        </p:nvPicPr>
        <p:blipFill>
          <a:blip r:embed="rId4"/>
          <a:srcRect t="13350" r="4782"/>
          <a:stretch/>
        </p:blipFill>
        <p:spPr>
          <a:xfrm>
            <a:off x="6443259" y="761540"/>
            <a:ext cx="5762171" cy="1658818"/>
          </a:xfrm>
          <a:prstGeom prst="rect">
            <a:avLst/>
          </a:prstGeom>
        </p:spPr>
      </p:pic>
      <p:cxnSp>
        <p:nvCxnSpPr>
          <p:cNvPr id="19" name="Connecteur droit avec flèche 18">
            <a:extLst>
              <a:ext uri="{FF2B5EF4-FFF2-40B4-BE49-F238E27FC236}">
                <a16:creationId xmlns:a16="http://schemas.microsoft.com/office/drawing/2014/main" id="{DA8512F2-9DBF-AD41-7599-CEC544934A2F}"/>
              </a:ext>
            </a:extLst>
          </p:cNvPr>
          <p:cNvCxnSpPr>
            <a:cxnSpLocks/>
          </p:cNvCxnSpPr>
          <p:nvPr/>
        </p:nvCxnSpPr>
        <p:spPr>
          <a:xfrm flipV="1">
            <a:off x="1982129" y="4212179"/>
            <a:ext cx="581519" cy="2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0AEE4336-06A0-E827-4A2D-D8718A118E15}"/>
              </a:ext>
            </a:extLst>
          </p:cNvPr>
          <p:cNvCxnSpPr>
            <a:cxnSpLocks/>
          </p:cNvCxnSpPr>
          <p:nvPr/>
        </p:nvCxnSpPr>
        <p:spPr>
          <a:xfrm flipV="1">
            <a:off x="4611366" y="4211048"/>
            <a:ext cx="581519" cy="2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7EE54DEA-E154-B249-76E7-CC7AF7F54B88}"/>
              </a:ext>
            </a:extLst>
          </p:cNvPr>
          <p:cNvCxnSpPr>
            <a:cxnSpLocks/>
          </p:cNvCxnSpPr>
          <p:nvPr/>
        </p:nvCxnSpPr>
        <p:spPr>
          <a:xfrm flipV="1">
            <a:off x="7222670" y="4208371"/>
            <a:ext cx="581519" cy="2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181B176A-75C4-28EE-9464-139A996E420D}"/>
              </a:ext>
            </a:extLst>
          </p:cNvPr>
          <p:cNvSpPr txBox="1"/>
          <p:nvPr/>
        </p:nvSpPr>
        <p:spPr>
          <a:xfrm>
            <a:off x="169058" y="2909910"/>
            <a:ext cx="1870503" cy="369332"/>
          </a:xfrm>
          <a:prstGeom prst="rect">
            <a:avLst/>
          </a:prstGeom>
          <a:noFill/>
        </p:spPr>
        <p:txBody>
          <a:bodyPr wrap="square">
            <a:spAutoFit/>
          </a:bodyPr>
          <a:lstStyle/>
          <a:p>
            <a:r>
              <a:rPr lang="fr-FR" b="1" dirty="0">
                <a:ea typeface="Calibri"/>
                <a:cs typeface="Calibri"/>
              </a:rPr>
              <a:t>Octobre 2023 </a:t>
            </a:r>
            <a:endParaRPr lang="fr-FR" b="1" dirty="0"/>
          </a:p>
        </p:txBody>
      </p:sp>
      <p:sp>
        <p:nvSpPr>
          <p:cNvPr id="26" name="ZoneTexte 25">
            <a:extLst>
              <a:ext uri="{FF2B5EF4-FFF2-40B4-BE49-F238E27FC236}">
                <a16:creationId xmlns:a16="http://schemas.microsoft.com/office/drawing/2014/main" id="{B922D2C4-4496-0792-9443-6BBCCAD6B435}"/>
              </a:ext>
            </a:extLst>
          </p:cNvPr>
          <p:cNvSpPr txBox="1"/>
          <p:nvPr/>
        </p:nvSpPr>
        <p:spPr>
          <a:xfrm>
            <a:off x="2573947" y="2887768"/>
            <a:ext cx="2037419" cy="369332"/>
          </a:xfrm>
          <a:prstGeom prst="rect">
            <a:avLst/>
          </a:prstGeom>
          <a:noFill/>
        </p:spPr>
        <p:txBody>
          <a:bodyPr wrap="square">
            <a:spAutoFit/>
          </a:bodyPr>
          <a:lstStyle/>
          <a:p>
            <a:r>
              <a:rPr lang="fr-FR" b="1" dirty="0">
                <a:ea typeface="Calibri"/>
                <a:cs typeface="Calibri"/>
              </a:rPr>
              <a:t>Novembre 2023</a:t>
            </a:r>
            <a:endParaRPr lang="fr-FR" b="1" dirty="0"/>
          </a:p>
        </p:txBody>
      </p:sp>
      <p:sp>
        <p:nvSpPr>
          <p:cNvPr id="28" name="ZoneTexte 27">
            <a:extLst>
              <a:ext uri="{FF2B5EF4-FFF2-40B4-BE49-F238E27FC236}">
                <a16:creationId xmlns:a16="http://schemas.microsoft.com/office/drawing/2014/main" id="{7C4672B8-BB8B-0E83-7E02-58F9F3762D29}"/>
              </a:ext>
            </a:extLst>
          </p:cNvPr>
          <p:cNvSpPr txBox="1"/>
          <p:nvPr/>
        </p:nvSpPr>
        <p:spPr>
          <a:xfrm>
            <a:off x="5192885" y="2881440"/>
            <a:ext cx="1853801" cy="369332"/>
          </a:xfrm>
          <a:prstGeom prst="rect">
            <a:avLst/>
          </a:prstGeom>
          <a:noFill/>
        </p:spPr>
        <p:txBody>
          <a:bodyPr wrap="square">
            <a:spAutoFit/>
          </a:bodyPr>
          <a:lstStyle/>
          <a:p>
            <a:r>
              <a:rPr lang="fr-FR" b="1" dirty="0">
                <a:ea typeface="Calibri"/>
                <a:cs typeface="Calibri"/>
              </a:rPr>
              <a:t>Décembre 2023 </a:t>
            </a:r>
            <a:endParaRPr lang="fr-FR" b="1" dirty="0"/>
          </a:p>
        </p:txBody>
      </p:sp>
      <p:sp>
        <p:nvSpPr>
          <p:cNvPr id="30" name="ZoneTexte 29">
            <a:extLst>
              <a:ext uri="{FF2B5EF4-FFF2-40B4-BE49-F238E27FC236}">
                <a16:creationId xmlns:a16="http://schemas.microsoft.com/office/drawing/2014/main" id="{955A52CB-E4D2-C9C9-A916-A9AE04E5CBB6}"/>
              </a:ext>
            </a:extLst>
          </p:cNvPr>
          <p:cNvSpPr txBox="1"/>
          <p:nvPr/>
        </p:nvSpPr>
        <p:spPr>
          <a:xfrm>
            <a:off x="7804189" y="2877949"/>
            <a:ext cx="1616204" cy="369332"/>
          </a:xfrm>
          <a:prstGeom prst="rect">
            <a:avLst/>
          </a:prstGeom>
          <a:noFill/>
        </p:spPr>
        <p:txBody>
          <a:bodyPr wrap="square">
            <a:spAutoFit/>
          </a:bodyPr>
          <a:lstStyle/>
          <a:p>
            <a:r>
              <a:rPr lang="fr-FR" b="1" dirty="0">
                <a:solidFill>
                  <a:schemeClr val="bg1"/>
                </a:solidFill>
                <a:ea typeface="Calibri"/>
                <a:cs typeface="Calibri"/>
              </a:rPr>
              <a:t>Janvier 2024</a:t>
            </a:r>
            <a:endParaRPr lang="fr-FR" b="1" dirty="0">
              <a:solidFill>
                <a:schemeClr val="bg1"/>
              </a:solidFill>
            </a:endParaRPr>
          </a:p>
        </p:txBody>
      </p:sp>
      <p:sp>
        <p:nvSpPr>
          <p:cNvPr id="34" name="ZoneTexte 33">
            <a:extLst>
              <a:ext uri="{FF2B5EF4-FFF2-40B4-BE49-F238E27FC236}">
                <a16:creationId xmlns:a16="http://schemas.microsoft.com/office/drawing/2014/main" id="{F8F468C0-E3B4-4551-96FA-F9ED6E2DE6F5}"/>
              </a:ext>
            </a:extLst>
          </p:cNvPr>
          <p:cNvSpPr txBox="1"/>
          <p:nvPr/>
        </p:nvSpPr>
        <p:spPr>
          <a:xfrm>
            <a:off x="9621887" y="2877949"/>
            <a:ext cx="2654645" cy="369332"/>
          </a:xfrm>
          <a:prstGeom prst="rect">
            <a:avLst/>
          </a:prstGeom>
          <a:noFill/>
        </p:spPr>
        <p:txBody>
          <a:bodyPr wrap="square">
            <a:spAutoFit/>
          </a:bodyPr>
          <a:lstStyle/>
          <a:p>
            <a:r>
              <a:rPr lang="fr-FR" b="1" dirty="0">
                <a:solidFill>
                  <a:schemeClr val="bg1"/>
                </a:solidFill>
                <a:ea typeface="Calibri"/>
                <a:cs typeface="Calibri"/>
              </a:rPr>
              <a:t>de Février à Juillet 2024</a:t>
            </a:r>
            <a:endParaRPr lang="fr-FR" b="1" dirty="0">
              <a:solidFill>
                <a:schemeClr val="bg1"/>
              </a:solidFill>
            </a:endParaRPr>
          </a:p>
        </p:txBody>
      </p:sp>
      <p:cxnSp>
        <p:nvCxnSpPr>
          <p:cNvPr id="35" name="Connecteur droit avec flèche 34">
            <a:extLst>
              <a:ext uri="{FF2B5EF4-FFF2-40B4-BE49-F238E27FC236}">
                <a16:creationId xmlns:a16="http://schemas.microsoft.com/office/drawing/2014/main" id="{3BD2DE8D-0A17-5F0E-246F-401253E95557}"/>
              </a:ext>
            </a:extLst>
          </p:cNvPr>
          <p:cNvCxnSpPr>
            <a:cxnSpLocks/>
          </p:cNvCxnSpPr>
          <p:nvPr/>
        </p:nvCxnSpPr>
        <p:spPr>
          <a:xfrm flipV="1">
            <a:off x="9421615" y="4208371"/>
            <a:ext cx="581519" cy="2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282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B6A2A-11EC-5C9F-E65C-1388A36D0406}"/>
            </a:ext>
          </a:extLst>
        </p:cNvPr>
        <p:cNvGrpSpPr/>
        <p:nvPr/>
      </p:nvGrpSpPr>
      <p:grpSpPr>
        <a:xfrm>
          <a:off x="0" y="0"/>
          <a:ext cx="0" cy="0"/>
          <a:chOff x="0" y="0"/>
          <a:chExt cx="0" cy="0"/>
        </a:xfrm>
      </p:grpSpPr>
      <p:pic>
        <p:nvPicPr>
          <p:cNvPr id="2" name="Picture 6">
            <a:extLst>
              <a:ext uri="{FF2B5EF4-FFF2-40B4-BE49-F238E27FC236}">
                <a16:creationId xmlns:a16="http://schemas.microsoft.com/office/drawing/2014/main" id="{0F4E10F8-5D5D-C6C0-C104-B821C5AA7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17" name="Shape">
            <a:extLst>
              <a:ext uri="{FF2B5EF4-FFF2-40B4-BE49-F238E27FC236}">
                <a16:creationId xmlns:a16="http://schemas.microsoft.com/office/drawing/2014/main" id="{90AF53FA-8E5D-4521-A613-1741EDA18895}"/>
              </a:ext>
            </a:extLst>
          </p:cNvPr>
          <p:cNvSpPr/>
          <p:nvPr/>
        </p:nvSpPr>
        <p:spPr>
          <a:xfrm>
            <a:off x="4310372" y="2475529"/>
            <a:ext cx="1813618" cy="3209742"/>
          </a:xfrm>
          <a:custGeom>
            <a:avLst/>
            <a:gdLst/>
            <a:ahLst/>
            <a:cxnLst>
              <a:cxn ang="0">
                <a:pos x="wd2" y="hd2"/>
              </a:cxn>
              <a:cxn ang="5400000">
                <a:pos x="wd2" y="hd2"/>
              </a:cxn>
              <a:cxn ang="10800000">
                <a:pos x="wd2" y="hd2"/>
              </a:cxn>
              <a:cxn ang="16200000">
                <a:pos x="wd2" y="hd2"/>
              </a:cxn>
            </a:cxnLst>
            <a:rect l="0" t="0" r="r" b="b"/>
            <a:pathLst>
              <a:path w="21600" h="20630" extrusionOk="0">
                <a:moveTo>
                  <a:pt x="16540" y="456"/>
                </a:moveTo>
                <a:cubicBezTo>
                  <a:pt x="9972" y="-970"/>
                  <a:pt x="4726" y="1186"/>
                  <a:pt x="0" y="3667"/>
                </a:cubicBezTo>
                <a:lnTo>
                  <a:pt x="0" y="20630"/>
                </a:lnTo>
                <a:lnTo>
                  <a:pt x="21600" y="20630"/>
                </a:lnTo>
                <a:lnTo>
                  <a:pt x="21600" y="2106"/>
                </a:lnTo>
                <a:cubicBezTo>
                  <a:pt x="19833" y="1388"/>
                  <a:pt x="18158" y="804"/>
                  <a:pt x="16540" y="456"/>
                </a:cubicBezTo>
                <a:close/>
              </a:path>
            </a:pathLst>
          </a:custGeom>
          <a:gradFill flip="none" rotWithShape="1">
            <a:gsLst>
              <a:gs pos="0">
                <a:srgbClr val="F84808"/>
              </a:gs>
              <a:gs pos="50000">
                <a:srgbClr val="F74908"/>
              </a:gs>
              <a:gs pos="100000">
                <a:srgbClr val="FF6600"/>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20" name="Rectangle 19">
            <a:extLst>
              <a:ext uri="{FF2B5EF4-FFF2-40B4-BE49-F238E27FC236}">
                <a16:creationId xmlns:a16="http://schemas.microsoft.com/office/drawing/2014/main" id="{90F5582B-ED6A-4AB2-E069-C6AA8C1A9A1F}"/>
              </a:ext>
            </a:extLst>
          </p:cNvPr>
          <p:cNvSpPr/>
          <p:nvPr/>
        </p:nvSpPr>
        <p:spPr>
          <a:xfrm>
            <a:off x="5406629" y="2475366"/>
            <a:ext cx="2321995" cy="3209906"/>
          </a:xfrm>
          <a:prstGeom prst="rect">
            <a:avLst/>
          </a:prstGeom>
          <a:gradFill>
            <a:gsLst>
              <a:gs pos="0">
                <a:srgbClr val="FE0101"/>
              </a:gs>
              <a:gs pos="50000">
                <a:srgbClr val="FE0101"/>
              </a:gs>
              <a:gs pos="100000">
                <a:srgbClr val="F8480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0" dirty="0"/>
          </a:p>
        </p:txBody>
      </p:sp>
      <p:sp>
        <p:nvSpPr>
          <p:cNvPr id="16" name="Shape">
            <a:extLst>
              <a:ext uri="{FF2B5EF4-FFF2-40B4-BE49-F238E27FC236}">
                <a16:creationId xmlns:a16="http://schemas.microsoft.com/office/drawing/2014/main" id="{8AD0BE45-9F04-684F-1500-A201DACD0500}"/>
              </a:ext>
            </a:extLst>
          </p:cNvPr>
          <p:cNvSpPr/>
          <p:nvPr/>
        </p:nvSpPr>
        <p:spPr>
          <a:xfrm>
            <a:off x="2330652" y="3134322"/>
            <a:ext cx="1813618" cy="2546711"/>
          </a:xfrm>
          <a:custGeom>
            <a:avLst/>
            <a:gdLst/>
            <a:ahLst/>
            <a:cxnLst>
              <a:cxn ang="0">
                <a:pos x="wd2" y="hd2"/>
              </a:cxn>
              <a:cxn ang="5400000">
                <a:pos x="wd2" y="hd2"/>
              </a:cxn>
              <a:cxn ang="10800000">
                <a:pos x="wd2" y="hd2"/>
              </a:cxn>
              <a:cxn ang="16200000">
                <a:pos x="wd2" y="hd2"/>
              </a:cxn>
            </a:cxnLst>
            <a:rect l="0" t="0" r="r" b="b"/>
            <a:pathLst>
              <a:path w="21600" h="21600" extrusionOk="0">
                <a:moveTo>
                  <a:pt x="0" y="15156"/>
                </a:moveTo>
                <a:lnTo>
                  <a:pt x="0" y="21600"/>
                </a:lnTo>
                <a:lnTo>
                  <a:pt x="21600" y="21600"/>
                </a:lnTo>
                <a:lnTo>
                  <a:pt x="21600" y="0"/>
                </a:lnTo>
                <a:cubicBezTo>
                  <a:pt x="12707" y="6326"/>
                  <a:pt x="6902" y="11437"/>
                  <a:pt x="0" y="15156"/>
                </a:cubicBezTo>
                <a:close/>
              </a:path>
            </a:pathLst>
          </a:custGeom>
          <a:gradFill flip="none" rotWithShape="1">
            <a:gsLst>
              <a:gs pos="0">
                <a:srgbClr val="A6B9CC"/>
              </a:gs>
              <a:gs pos="100000">
                <a:srgbClr val="CCD7E2"/>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4" name="Shape">
            <a:extLst>
              <a:ext uri="{FF2B5EF4-FFF2-40B4-BE49-F238E27FC236}">
                <a16:creationId xmlns:a16="http://schemas.microsoft.com/office/drawing/2014/main" id="{60098101-C0FF-82CA-B3A2-63D4968E5E63}"/>
              </a:ext>
            </a:extLst>
          </p:cNvPr>
          <p:cNvSpPr/>
          <p:nvPr/>
        </p:nvSpPr>
        <p:spPr>
          <a:xfrm>
            <a:off x="345194" y="4985945"/>
            <a:ext cx="1860482" cy="6899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cubicBezTo>
                  <a:pt x="15996" y="10773"/>
                  <a:pt x="9540" y="18155"/>
                  <a:pt x="0" y="21600"/>
                </a:cubicBezTo>
                <a:close/>
              </a:path>
            </a:pathLst>
          </a:custGeom>
          <a:gradFill flip="none" rotWithShape="1">
            <a:gsLst>
              <a:gs pos="0">
                <a:srgbClr val="A6B9CC"/>
              </a:gs>
              <a:gs pos="71000">
                <a:srgbClr val="E9EEF3"/>
              </a:gs>
            </a:gsLst>
            <a:lin ang="10800000" scaled="1"/>
            <a:tileRect/>
          </a:gradFill>
          <a:ln w="12700">
            <a:miter lim="400000"/>
          </a:ln>
        </p:spPr>
        <p:txBody>
          <a:bodyPr lIns="21377" tIns="21377" rIns="21377" bIns="21377" anchor="ctr"/>
          <a:lstStyle/>
          <a:p>
            <a:pPr>
              <a:defRPr sz="3000">
                <a:solidFill>
                  <a:srgbClr val="FFFFFF"/>
                </a:solidFill>
              </a:defRPr>
            </a:pPr>
            <a:endParaRPr sz="1683"/>
          </a:p>
        </p:txBody>
      </p:sp>
      <p:sp>
        <p:nvSpPr>
          <p:cNvPr id="6" name="Shape">
            <a:extLst>
              <a:ext uri="{FF2B5EF4-FFF2-40B4-BE49-F238E27FC236}">
                <a16:creationId xmlns:a16="http://schemas.microsoft.com/office/drawing/2014/main" id="{9D7F30B8-C109-347A-13C3-20C9C3742302}"/>
              </a:ext>
            </a:extLst>
          </p:cNvPr>
          <p:cNvSpPr/>
          <p:nvPr/>
        </p:nvSpPr>
        <p:spPr>
          <a:xfrm>
            <a:off x="27524" y="1300917"/>
            <a:ext cx="8461644" cy="4655536"/>
          </a:xfrm>
          <a:custGeom>
            <a:avLst/>
            <a:gdLst/>
            <a:ahLst/>
            <a:cxnLst>
              <a:cxn ang="0">
                <a:pos x="wd2" y="hd2"/>
              </a:cxn>
              <a:cxn ang="5400000">
                <a:pos x="wd2" y="hd2"/>
              </a:cxn>
              <a:cxn ang="10800000">
                <a:pos x="wd2" y="hd2"/>
              </a:cxn>
              <a:cxn ang="16200000">
                <a:pos x="wd2" y="hd2"/>
              </a:cxn>
            </a:cxnLst>
            <a:rect l="0" t="0" r="r" b="b"/>
            <a:pathLst>
              <a:path w="21595" h="21600" extrusionOk="0">
                <a:moveTo>
                  <a:pt x="21592" y="20918"/>
                </a:moveTo>
                <a:cubicBezTo>
                  <a:pt x="21588" y="20911"/>
                  <a:pt x="21588" y="20903"/>
                  <a:pt x="21584" y="20895"/>
                </a:cubicBezTo>
                <a:lnTo>
                  <a:pt x="21289" y="20322"/>
                </a:lnTo>
                <a:cubicBezTo>
                  <a:pt x="21273" y="20291"/>
                  <a:pt x="21249" y="20291"/>
                  <a:pt x="21233" y="20322"/>
                </a:cubicBezTo>
                <a:cubicBezTo>
                  <a:pt x="21217" y="20353"/>
                  <a:pt x="21217" y="20400"/>
                  <a:pt x="21233" y="20431"/>
                </a:cubicBezTo>
                <a:lnTo>
                  <a:pt x="21460" y="20872"/>
                </a:lnTo>
                <a:lnTo>
                  <a:pt x="17569" y="20872"/>
                </a:lnTo>
                <a:lnTo>
                  <a:pt x="17549" y="20872"/>
                </a:lnTo>
                <a:lnTo>
                  <a:pt x="11829" y="20872"/>
                </a:lnTo>
                <a:lnTo>
                  <a:pt x="11809" y="20872"/>
                </a:lnTo>
                <a:lnTo>
                  <a:pt x="6088" y="20872"/>
                </a:lnTo>
                <a:lnTo>
                  <a:pt x="6068" y="20872"/>
                </a:lnTo>
                <a:lnTo>
                  <a:pt x="375" y="20872"/>
                </a:lnTo>
                <a:lnTo>
                  <a:pt x="375" y="263"/>
                </a:lnTo>
                <a:lnTo>
                  <a:pt x="602" y="705"/>
                </a:lnTo>
                <a:cubicBezTo>
                  <a:pt x="610" y="720"/>
                  <a:pt x="622" y="728"/>
                  <a:pt x="630" y="728"/>
                </a:cubicBezTo>
                <a:cubicBezTo>
                  <a:pt x="638" y="728"/>
                  <a:pt x="650" y="720"/>
                  <a:pt x="658" y="705"/>
                </a:cubicBezTo>
                <a:cubicBezTo>
                  <a:pt x="674" y="674"/>
                  <a:pt x="674" y="627"/>
                  <a:pt x="658" y="596"/>
                </a:cubicBezTo>
                <a:lnTo>
                  <a:pt x="363" y="23"/>
                </a:lnTo>
                <a:cubicBezTo>
                  <a:pt x="355" y="8"/>
                  <a:pt x="347" y="0"/>
                  <a:pt x="335" y="0"/>
                </a:cubicBezTo>
                <a:cubicBezTo>
                  <a:pt x="323" y="0"/>
                  <a:pt x="315" y="8"/>
                  <a:pt x="307" y="23"/>
                </a:cubicBezTo>
                <a:lnTo>
                  <a:pt x="12" y="596"/>
                </a:lnTo>
                <a:cubicBezTo>
                  <a:pt x="-4" y="627"/>
                  <a:pt x="-4" y="674"/>
                  <a:pt x="12" y="705"/>
                </a:cubicBezTo>
                <a:cubicBezTo>
                  <a:pt x="28" y="736"/>
                  <a:pt x="52" y="736"/>
                  <a:pt x="68" y="705"/>
                </a:cubicBezTo>
                <a:lnTo>
                  <a:pt x="295" y="263"/>
                </a:lnTo>
                <a:lnTo>
                  <a:pt x="295" y="20949"/>
                </a:lnTo>
                <a:cubicBezTo>
                  <a:pt x="295" y="20996"/>
                  <a:pt x="311" y="21027"/>
                  <a:pt x="335" y="21027"/>
                </a:cubicBezTo>
                <a:lnTo>
                  <a:pt x="21460" y="21027"/>
                </a:lnTo>
                <a:lnTo>
                  <a:pt x="21233" y="21468"/>
                </a:lnTo>
                <a:cubicBezTo>
                  <a:pt x="21217" y="21499"/>
                  <a:pt x="21217" y="21546"/>
                  <a:pt x="21233" y="21577"/>
                </a:cubicBezTo>
                <a:cubicBezTo>
                  <a:pt x="21241" y="21592"/>
                  <a:pt x="21253" y="21600"/>
                  <a:pt x="21261" y="21600"/>
                </a:cubicBezTo>
                <a:cubicBezTo>
                  <a:pt x="21269" y="21600"/>
                  <a:pt x="21281" y="21592"/>
                  <a:pt x="21289" y="21577"/>
                </a:cubicBezTo>
                <a:lnTo>
                  <a:pt x="21584" y="21004"/>
                </a:lnTo>
                <a:cubicBezTo>
                  <a:pt x="21588" y="20996"/>
                  <a:pt x="21592" y="20988"/>
                  <a:pt x="21592" y="20980"/>
                </a:cubicBezTo>
                <a:cubicBezTo>
                  <a:pt x="21596" y="20957"/>
                  <a:pt x="21596" y="20942"/>
                  <a:pt x="21592" y="20918"/>
                </a:cubicBezTo>
                <a:close/>
              </a:path>
            </a:pathLst>
          </a:custGeom>
          <a:solidFill>
            <a:schemeClr val="tx1"/>
          </a:solidFill>
          <a:ln w="12700">
            <a:miter lim="400000"/>
          </a:ln>
        </p:spPr>
        <p:txBody>
          <a:bodyPr lIns="21377" tIns="21377" rIns="21377" bIns="21377" anchor="ctr"/>
          <a:lstStyle/>
          <a:p>
            <a:pPr>
              <a:defRPr sz="3000">
                <a:solidFill>
                  <a:srgbClr val="FFFFFF"/>
                </a:solidFill>
              </a:defRPr>
            </a:pPr>
            <a:endParaRPr sz="1683"/>
          </a:p>
        </p:txBody>
      </p:sp>
      <p:sp>
        <p:nvSpPr>
          <p:cNvPr id="7" name="Shape">
            <a:extLst>
              <a:ext uri="{FF2B5EF4-FFF2-40B4-BE49-F238E27FC236}">
                <a16:creationId xmlns:a16="http://schemas.microsoft.com/office/drawing/2014/main" id="{8D25BCCB-11C0-A775-9FAE-E4AB305EF2D7}"/>
              </a:ext>
            </a:extLst>
          </p:cNvPr>
          <p:cNvSpPr/>
          <p:nvPr/>
        </p:nvSpPr>
        <p:spPr>
          <a:xfrm>
            <a:off x="667369" y="5958484"/>
            <a:ext cx="1376484" cy="655018"/>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600" y="16992"/>
                  <a:pt x="19399" y="21600"/>
                  <a:pt x="16702" y="21600"/>
                </a:cubicBezTo>
                <a:close/>
              </a:path>
            </a:pathLst>
          </a:custGeom>
          <a:solidFill>
            <a:schemeClr val="bg2">
              <a:lumMod val="75000"/>
            </a:schemeClr>
          </a:solidFill>
          <a:ln w="12700">
            <a:miter lim="400000"/>
          </a:ln>
        </p:spPr>
        <p:txBody>
          <a:bodyPr lIns="21377" tIns="21377" rIns="21377" bIns="21377" anchor="ctr"/>
          <a:lstStyle/>
          <a:p>
            <a:pPr>
              <a:defRPr sz="3000">
                <a:solidFill>
                  <a:srgbClr val="FFFFFF"/>
                </a:solidFill>
              </a:defRPr>
            </a:pPr>
            <a:endParaRPr sz="1683" dirty="0"/>
          </a:p>
        </p:txBody>
      </p:sp>
      <p:sp>
        <p:nvSpPr>
          <p:cNvPr id="8" name="TextBox 43">
            <a:extLst>
              <a:ext uri="{FF2B5EF4-FFF2-40B4-BE49-F238E27FC236}">
                <a16:creationId xmlns:a16="http://schemas.microsoft.com/office/drawing/2014/main" id="{B08CF88D-25AE-14E9-8080-F88232D14728}"/>
              </a:ext>
            </a:extLst>
          </p:cNvPr>
          <p:cNvSpPr txBox="1"/>
          <p:nvPr/>
        </p:nvSpPr>
        <p:spPr>
          <a:xfrm>
            <a:off x="667368" y="6088546"/>
            <a:ext cx="1327538" cy="276999"/>
          </a:xfrm>
          <a:prstGeom prst="rect">
            <a:avLst/>
          </a:prstGeom>
          <a:noFill/>
        </p:spPr>
        <p:txBody>
          <a:bodyPr wrap="square" rtlCol="0">
            <a:spAutoFit/>
          </a:bodyPr>
          <a:lstStyle/>
          <a:p>
            <a:pPr algn="ctr"/>
            <a:r>
              <a:rPr lang="en-US" sz="1200" b="1" dirty="0">
                <a:solidFill>
                  <a:schemeClr val="tx2"/>
                </a:solidFill>
              </a:rPr>
              <a:t>INTRODUCTION</a:t>
            </a:r>
          </a:p>
        </p:txBody>
      </p:sp>
      <p:sp>
        <p:nvSpPr>
          <p:cNvPr id="9" name="Shape">
            <a:extLst>
              <a:ext uri="{FF2B5EF4-FFF2-40B4-BE49-F238E27FC236}">
                <a16:creationId xmlns:a16="http://schemas.microsoft.com/office/drawing/2014/main" id="{44833091-AABA-C5C7-8DC0-23D6062B98D7}"/>
              </a:ext>
            </a:extLst>
          </p:cNvPr>
          <p:cNvSpPr/>
          <p:nvPr/>
        </p:nvSpPr>
        <p:spPr>
          <a:xfrm>
            <a:off x="2618564" y="5958484"/>
            <a:ext cx="1421040" cy="655018"/>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600" y="16992"/>
                  <a:pt x="19399" y="21600"/>
                  <a:pt x="16702" y="21600"/>
                </a:cubicBezTo>
                <a:close/>
              </a:path>
            </a:pathLst>
          </a:custGeom>
          <a:solidFill>
            <a:schemeClr val="bg1">
              <a:lumMod val="75000"/>
            </a:schemeClr>
          </a:solidFill>
          <a:ln w="12700">
            <a:miter lim="400000"/>
          </a:ln>
        </p:spPr>
        <p:txBody>
          <a:bodyPr lIns="21377" tIns="21377" rIns="21377" bIns="21377" anchor="ctr"/>
          <a:lstStyle/>
          <a:p>
            <a:pPr>
              <a:defRPr sz="3000">
                <a:solidFill>
                  <a:srgbClr val="FFFFFF"/>
                </a:solidFill>
              </a:defRPr>
            </a:pPr>
            <a:endParaRPr sz="1683"/>
          </a:p>
        </p:txBody>
      </p:sp>
      <p:sp>
        <p:nvSpPr>
          <p:cNvPr id="10" name="TextBox 45">
            <a:extLst>
              <a:ext uri="{FF2B5EF4-FFF2-40B4-BE49-F238E27FC236}">
                <a16:creationId xmlns:a16="http://schemas.microsoft.com/office/drawing/2014/main" id="{F263AC28-7E87-BDCE-DC89-190E629CBFE0}"/>
              </a:ext>
            </a:extLst>
          </p:cNvPr>
          <p:cNvSpPr txBox="1"/>
          <p:nvPr/>
        </p:nvSpPr>
        <p:spPr>
          <a:xfrm>
            <a:off x="2618565" y="6088546"/>
            <a:ext cx="1368082" cy="276999"/>
          </a:xfrm>
          <a:prstGeom prst="rect">
            <a:avLst/>
          </a:prstGeom>
          <a:noFill/>
        </p:spPr>
        <p:txBody>
          <a:bodyPr wrap="square" rtlCol="0">
            <a:spAutoFit/>
          </a:bodyPr>
          <a:lstStyle/>
          <a:p>
            <a:pPr algn="ctr"/>
            <a:r>
              <a:rPr lang="en-US" sz="1200" b="1" dirty="0">
                <a:solidFill>
                  <a:schemeClr val="tx2"/>
                </a:solidFill>
              </a:rPr>
              <a:t>ETABLISSEMENT</a:t>
            </a:r>
          </a:p>
        </p:txBody>
      </p:sp>
      <p:sp>
        <p:nvSpPr>
          <p:cNvPr id="11" name="Shape">
            <a:extLst>
              <a:ext uri="{FF2B5EF4-FFF2-40B4-BE49-F238E27FC236}">
                <a16:creationId xmlns:a16="http://schemas.microsoft.com/office/drawing/2014/main" id="{3466CA73-5164-BA72-A303-6225161FEB28}"/>
              </a:ext>
            </a:extLst>
          </p:cNvPr>
          <p:cNvSpPr/>
          <p:nvPr/>
        </p:nvSpPr>
        <p:spPr>
          <a:xfrm>
            <a:off x="4607511" y="5958484"/>
            <a:ext cx="3067073" cy="655018"/>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573" y="16992"/>
                  <a:pt x="19399" y="21600"/>
                  <a:pt x="16702" y="21600"/>
                </a:cubicBezTo>
                <a:close/>
              </a:path>
            </a:pathLst>
          </a:custGeom>
          <a:solidFill>
            <a:srgbClr val="FF0000"/>
          </a:solidFill>
          <a:ln w="12700">
            <a:miter lim="400000"/>
          </a:ln>
        </p:spPr>
        <p:txBody>
          <a:bodyPr lIns="21377" tIns="21377" rIns="21377" bIns="21377" anchor="ctr"/>
          <a:lstStyle/>
          <a:p>
            <a:pPr>
              <a:defRPr sz="3000">
                <a:solidFill>
                  <a:srgbClr val="FFFFFF"/>
                </a:solidFill>
              </a:defRPr>
            </a:pPr>
            <a:endParaRPr sz="1683" dirty="0"/>
          </a:p>
        </p:txBody>
      </p:sp>
      <p:sp>
        <p:nvSpPr>
          <p:cNvPr id="12" name="TextBox 46">
            <a:extLst>
              <a:ext uri="{FF2B5EF4-FFF2-40B4-BE49-F238E27FC236}">
                <a16:creationId xmlns:a16="http://schemas.microsoft.com/office/drawing/2014/main" id="{BE7283D7-E397-957F-8087-46848C9D75EA}"/>
              </a:ext>
            </a:extLst>
          </p:cNvPr>
          <p:cNvSpPr txBox="1"/>
          <p:nvPr/>
        </p:nvSpPr>
        <p:spPr>
          <a:xfrm>
            <a:off x="5553075" y="6050442"/>
            <a:ext cx="1041421" cy="276999"/>
          </a:xfrm>
          <a:prstGeom prst="rect">
            <a:avLst/>
          </a:prstGeom>
          <a:noFill/>
        </p:spPr>
        <p:txBody>
          <a:bodyPr wrap="square" rtlCol="0">
            <a:spAutoFit/>
          </a:bodyPr>
          <a:lstStyle/>
          <a:p>
            <a:pPr algn="ctr"/>
            <a:r>
              <a:rPr lang="en-US" sz="1200" b="1" dirty="0">
                <a:solidFill>
                  <a:schemeClr val="tx2"/>
                </a:solidFill>
              </a:rPr>
              <a:t>INVASION</a:t>
            </a:r>
          </a:p>
        </p:txBody>
      </p:sp>
      <p:pic>
        <p:nvPicPr>
          <p:cNvPr id="22" name="Picture 12">
            <a:extLst>
              <a:ext uri="{FF2B5EF4-FFF2-40B4-BE49-F238E27FC236}">
                <a16:creationId xmlns:a16="http://schemas.microsoft.com/office/drawing/2014/main" id="{B06DADB5-C2F0-9CF6-C583-A658F42A7FD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902865" y="5227048"/>
            <a:ext cx="282275" cy="380419"/>
          </a:xfrm>
          <a:prstGeom prst="rect">
            <a:avLst/>
          </a:prstGeom>
          <a:noFill/>
          <a:ln>
            <a:noFill/>
          </a:ln>
        </p:spPr>
      </p:pic>
      <p:grpSp>
        <p:nvGrpSpPr>
          <p:cNvPr id="23" name="Groupe 22">
            <a:extLst>
              <a:ext uri="{FF2B5EF4-FFF2-40B4-BE49-F238E27FC236}">
                <a16:creationId xmlns:a16="http://schemas.microsoft.com/office/drawing/2014/main" id="{6670AEB3-09E3-BE1D-B037-BDDE5698CBC9}"/>
              </a:ext>
            </a:extLst>
          </p:cNvPr>
          <p:cNvGrpSpPr/>
          <p:nvPr/>
        </p:nvGrpSpPr>
        <p:grpSpPr>
          <a:xfrm>
            <a:off x="2665354" y="4085352"/>
            <a:ext cx="1195792" cy="1522115"/>
            <a:chOff x="4308055" y="3606146"/>
            <a:chExt cx="1168182" cy="1329828"/>
          </a:xfrm>
        </p:grpSpPr>
        <p:pic>
          <p:nvPicPr>
            <p:cNvPr id="24" name="Picture 12">
              <a:extLst>
                <a:ext uri="{FF2B5EF4-FFF2-40B4-BE49-F238E27FC236}">
                  <a16:creationId xmlns:a16="http://schemas.microsoft.com/office/drawing/2014/main" id="{3D5D6883-430C-AE05-C01B-077993AD9EA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308055" y="4603614"/>
              <a:ext cx="275758" cy="332360"/>
            </a:xfrm>
            <a:prstGeom prst="rect">
              <a:avLst/>
            </a:prstGeom>
            <a:noFill/>
            <a:ln>
              <a:noFill/>
            </a:ln>
          </p:spPr>
        </p:pic>
        <p:grpSp>
          <p:nvGrpSpPr>
            <p:cNvPr id="25" name="Groupe 24">
              <a:extLst>
                <a:ext uri="{FF2B5EF4-FFF2-40B4-BE49-F238E27FC236}">
                  <a16:creationId xmlns:a16="http://schemas.microsoft.com/office/drawing/2014/main" id="{D1529C00-F2C7-E8B9-32A5-55797E0E55DA}"/>
                </a:ext>
              </a:extLst>
            </p:cNvPr>
            <p:cNvGrpSpPr/>
            <p:nvPr/>
          </p:nvGrpSpPr>
          <p:grpSpPr>
            <a:xfrm>
              <a:off x="4754267" y="4123320"/>
              <a:ext cx="275758" cy="812654"/>
              <a:chOff x="4756017" y="4123320"/>
              <a:chExt cx="275758" cy="812654"/>
            </a:xfrm>
          </p:grpSpPr>
          <p:pic>
            <p:nvPicPr>
              <p:cNvPr id="30" name="Picture 12">
                <a:extLst>
                  <a:ext uri="{FF2B5EF4-FFF2-40B4-BE49-F238E27FC236}">
                    <a16:creationId xmlns:a16="http://schemas.microsoft.com/office/drawing/2014/main" id="{34539C79-2C45-0BBA-910A-829115F3CAD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56017" y="4603614"/>
                <a:ext cx="275758" cy="332360"/>
              </a:xfrm>
              <a:prstGeom prst="rect">
                <a:avLst/>
              </a:prstGeom>
              <a:noFill/>
              <a:ln>
                <a:noFill/>
              </a:ln>
            </p:spPr>
          </p:pic>
          <p:pic>
            <p:nvPicPr>
              <p:cNvPr id="31" name="Picture 12">
                <a:extLst>
                  <a:ext uri="{FF2B5EF4-FFF2-40B4-BE49-F238E27FC236}">
                    <a16:creationId xmlns:a16="http://schemas.microsoft.com/office/drawing/2014/main" id="{B89D9084-D67B-607A-6D87-1021DD16C38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56017" y="4123320"/>
                <a:ext cx="275758" cy="332360"/>
              </a:xfrm>
              <a:prstGeom prst="rect">
                <a:avLst/>
              </a:prstGeom>
              <a:noFill/>
              <a:ln>
                <a:noFill/>
              </a:ln>
            </p:spPr>
          </p:pic>
        </p:grpSp>
        <p:grpSp>
          <p:nvGrpSpPr>
            <p:cNvPr id="26" name="Groupe 25">
              <a:extLst>
                <a:ext uri="{FF2B5EF4-FFF2-40B4-BE49-F238E27FC236}">
                  <a16:creationId xmlns:a16="http://schemas.microsoft.com/office/drawing/2014/main" id="{3BD4E20C-7B99-859D-83F7-C730FF77BB1F}"/>
                </a:ext>
              </a:extLst>
            </p:cNvPr>
            <p:cNvGrpSpPr/>
            <p:nvPr/>
          </p:nvGrpSpPr>
          <p:grpSpPr>
            <a:xfrm>
              <a:off x="5200479" y="3606146"/>
              <a:ext cx="275758" cy="1329828"/>
              <a:chOff x="5200479" y="3606146"/>
              <a:chExt cx="275758" cy="1329828"/>
            </a:xfrm>
          </p:grpSpPr>
          <p:pic>
            <p:nvPicPr>
              <p:cNvPr id="27" name="Picture 12">
                <a:extLst>
                  <a:ext uri="{FF2B5EF4-FFF2-40B4-BE49-F238E27FC236}">
                    <a16:creationId xmlns:a16="http://schemas.microsoft.com/office/drawing/2014/main" id="{BB67C448-6DCC-9651-C764-61D57FB7CA9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200479" y="4603614"/>
                <a:ext cx="275758" cy="332360"/>
              </a:xfrm>
              <a:prstGeom prst="rect">
                <a:avLst/>
              </a:prstGeom>
              <a:noFill/>
              <a:ln>
                <a:noFill/>
              </a:ln>
            </p:spPr>
          </p:pic>
          <p:pic>
            <p:nvPicPr>
              <p:cNvPr id="28" name="Picture 12">
                <a:extLst>
                  <a:ext uri="{FF2B5EF4-FFF2-40B4-BE49-F238E27FC236}">
                    <a16:creationId xmlns:a16="http://schemas.microsoft.com/office/drawing/2014/main" id="{734E4248-CF90-4D85-F2DA-6CF751AAE1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200479" y="4123320"/>
                <a:ext cx="275758" cy="332360"/>
              </a:xfrm>
              <a:prstGeom prst="rect">
                <a:avLst/>
              </a:prstGeom>
              <a:noFill/>
              <a:ln>
                <a:noFill/>
              </a:ln>
            </p:spPr>
          </p:pic>
          <p:pic>
            <p:nvPicPr>
              <p:cNvPr id="29" name="Picture 12">
                <a:extLst>
                  <a:ext uri="{FF2B5EF4-FFF2-40B4-BE49-F238E27FC236}">
                    <a16:creationId xmlns:a16="http://schemas.microsoft.com/office/drawing/2014/main" id="{08D4176B-B21E-8D2D-B5B0-B069CB4DD54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200479" y="3606146"/>
                <a:ext cx="275758" cy="332360"/>
              </a:xfrm>
              <a:prstGeom prst="rect">
                <a:avLst/>
              </a:prstGeom>
              <a:noFill/>
              <a:ln>
                <a:noFill/>
              </a:ln>
            </p:spPr>
          </p:pic>
        </p:grpSp>
      </p:grpSp>
      <p:pic>
        <p:nvPicPr>
          <p:cNvPr id="32" name="Picture 12">
            <a:extLst>
              <a:ext uri="{FF2B5EF4-FFF2-40B4-BE49-F238E27FC236}">
                <a16:creationId xmlns:a16="http://schemas.microsoft.com/office/drawing/2014/main" id="{E550C49B-6360-8F9D-D01D-6A8716F0A7D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05018" y="2766772"/>
            <a:ext cx="292234" cy="424727"/>
          </a:xfrm>
          <a:prstGeom prst="rect">
            <a:avLst/>
          </a:prstGeom>
          <a:noFill/>
          <a:ln>
            <a:noFill/>
          </a:ln>
        </p:spPr>
      </p:pic>
      <p:grpSp>
        <p:nvGrpSpPr>
          <p:cNvPr id="33" name="Groupe 32">
            <a:extLst>
              <a:ext uri="{FF2B5EF4-FFF2-40B4-BE49-F238E27FC236}">
                <a16:creationId xmlns:a16="http://schemas.microsoft.com/office/drawing/2014/main" id="{6EFC67BA-DF67-C4C8-2A2B-C4B919F5319B}"/>
              </a:ext>
            </a:extLst>
          </p:cNvPr>
          <p:cNvGrpSpPr/>
          <p:nvPr/>
        </p:nvGrpSpPr>
        <p:grpSpPr>
          <a:xfrm>
            <a:off x="5091288" y="2593606"/>
            <a:ext cx="2584402" cy="424727"/>
            <a:chOff x="6638819" y="2255198"/>
            <a:chExt cx="2524730" cy="371071"/>
          </a:xfrm>
        </p:grpSpPr>
        <p:pic>
          <p:nvPicPr>
            <p:cNvPr id="34" name="Picture 12">
              <a:extLst>
                <a:ext uri="{FF2B5EF4-FFF2-40B4-BE49-F238E27FC236}">
                  <a16:creationId xmlns:a16="http://schemas.microsoft.com/office/drawing/2014/main" id="{F037ADCA-0B64-63D8-7966-172C0F4DAC7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638819" y="2255198"/>
              <a:ext cx="285487" cy="371071"/>
            </a:xfrm>
            <a:prstGeom prst="rect">
              <a:avLst/>
            </a:prstGeom>
            <a:noFill/>
            <a:ln>
              <a:noFill/>
            </a:ln>
          </p:spPr>
        </p:pic>
        <p:pic>
          <p:nvPicPr>
            <p:cNvPr id="35" name="Picture 12">
              <a:extLst>
                <a:ext uri="{FF2B5EF4-FFF2-40B4-BE49-F238E27FC236}">
                  <a16:creationId xmlns:a16="http://schemas.microsoft.com/office/drawing/2014/main" id="{46CF2A01-7127-E178-02F3-47CE222CB58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958711" y="2255198"/>
              <a:ext cx="285487" cy="371071"/>
            </a:xfrm>
            <a:prstGeom prst="rect">
              <a:avLst/>
            </a:prstGeom>
            <a:noFill/>
            <a:ln>
              <a:noFill/>
            </a:ln>
          </p:spPr>
        </p:pic>
        <p:pic>
          <p:nvPicPr>
            <p:cNvPr id="36" name="Picture 12">
              <a:extLst>
                <a:ext uri="{FF2B5EF4-FFF2-40B4-BE49-F238E27FC236}">
                  <a16:creationId xmlns:a16="http://schemas.microsoft.com/office/drawing/2014/main" id="{B78CFD89-1B7E-A80A-9675-9BAAF7A4363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918387" y="2255198"/>
              <a:ext cx="285487" cy="371071"/>
            </a:xfrm>
            <a:prstGeom prst="rect">
              <a:avLst/>
            </a:prstGeom>
            <a:noFill/>
            <a:ln>
              <a:noFill/>
            </a:ln>
          </p:spPr>
        </p:pic>
        <p:pic>
          <p:nvPicPr>
            <p:cNvPr id="37" name="Picture 12">
              <a:extLst>
                <a:ext uri="{FF2B5EF4-FFF2-40B4-BE49-F238E27FC236}">
                  <a16:creationId xmlns:a16="http://schemas.microsoft.com/office/drawing/2014/main" id="{4D3BEF87-D13A-D5AC-EC9F-DF8E16E0518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278603" y="2255198"/>
              <a:ext cx="285487" cy="371071"/>
            </a:xfrm>
            <a:prstGeom prst="rect">
              <a:avLst/>
            </a:prstGeom>
            <a:noFill/>
            <a:ln>
              <a:noFill/>
            </a:ln>
          </p:spPr>
        </p:pic>
        <p:pic>
          <p:nvPicPr>
            <p:cNvPr id="38" name="Picture 12">
              <a:extLst>
                <a:ext uri="{FF2B5EF4-FFF2-40B4-BE49-F238E27FC236}">
                  <a16:creationId xmlns:a16="http://schemas.microsoft.com/office/drawing/2014/main" id="{335E2386-BA32-F186-AF49-B7C2561B0AC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598495" y="2255198"/>
              <a:ext cx="285487" cy="371071"/>
            </a:xfrm>
            <a:prstGeom prst="rect">
              <a:avLst/>
            </a:prstGeom>
            <a:noFill/>
            <a:ln>
              <a:noFill/>
            </a:ln>
          </p:spPr>
        </p:pic>
        <p:pic>
          <p:nvPicPr>
            <p:cNvPr id="39" name="Picture 12">
              <a:extLst>
                <a:ext uri="{FF2B5EF4-FFF2-40B4-BE49-F238E27FC236}">
                  <a16:creationId xmlns:a16="http://schemas.microsoft.com/office/drawing/2014/main" id="{16576ACB-B43B-0F3A-7AF9-E7581E3C9FE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38279" y="2255198"/>
              <a:ext cx="285487" cy="371071"/>
            </a:xfrm>
            <a:prstGeom prst="rect">
              <a:avLst/>
            </a:prstGeom>
            <a:noFill/>
            <a:ln>
              <a:noFill/>
            </a:ln>
          </p:spPr>
        </p:pic>
        <p:pic>
          <p:nvPicPr>
            <p:cNvPr id="40" name="Picture 12">
              <a:extLst>
                <a:ext uri="{FF2B5EF4-FFF2-40B4-BE49-F238E27FC236}">
                  <a16:creationId xmlns:a16="http://schemas.microsoft.com/office/drawing/2014/main" id="{08E47CF6-3A2C-5D4B-6074-0F9F494F6C4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58171" y="2255198"/>
              <a:ext cx="285487" cy="371071"/>
            </a:xfrm>
            <a:prstGeom prst="rect">
              <a:avLst/>
            </a:prstGeom>
            <a:noFill/>
            <a:ln>
              <a:noFill/>
            </a:ln>
          </p:spPr>
        </p:pic>
        <p:pic>
          <p:nvPicPr>
            <p:cNvPr id="41" name="Picture 12">
              <a:extLst>
                <a:ext uri="{FF2B5EF4-FFF2-40B4-BE49-F238E27FC236}">
                  <a16:creationId xmlns:a16="http://schemas.microsoft.com/office/drawing/2014/main" id="{35A21F30-0C76-7BA5-0D0A-E56E52B6316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878062" y="2255198"/>
              <a:ext cx="285487" cy="371071"/>
            </a:xfrm>
            <a:prstGeom prst="rect">
              <a:avLst/>
            </a:prstGeom>
            <a:noFill/>
            <a:ln>
              <a:noFill/>
            </a:ln>
          </p:spPr>
        </p:pic>
      </p:grpSp>
      <p:grpSp>
        <p:nvGrpSpPr>
          <p:cNvPr id="42" name="Groupe 41">
            <a:extLst>
              <a:ext uri="{FF2B5EF4-FFF2-40B4-BE49-F238E27FC236}">
                <a16:creationId xmlns:a16="http://schemas.microsoft.com/office/drawing/2014/main" id="{6A14CBC7-F219-14D3-A086-34A804F85257}"/>
              </a:ext>
            </a:extLst>
          </p:cNvPr>
          <p:cNvGrpSpPr/>
          <p:nvPr/>
        </p:nvGrpSpPr>
        <p:grpSpPr>
          <a:xfrm>
            <a:off x="4431278" y="3275309"/>
            <a:ext cx="3233508" cy="424727"/>
            <a:chOff x="6004700" y="2863328"/>
            <a:chExt cx="3158849" cy="371071"/>
          </a:xfrm>
        </p:grpSpPr>
        <p:pic>
          <p:nvPicPr>
            <p:cNvPr id="43" name="Picture 12">
              <a:extLst>
                <a:ext uri="{FF2B5EF4-FFF2-40B4-BE49-F238E27FC236}">
                  <a16:creationId xmlns:a16="http://schemas.microsoft.com/office/drawing/2014/main" id="{5206A559-6BD5-C675-3307-7029ECC059D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04700" y="2863328"/>
              <a:ext cx="285487" cy="371071"/>
            </a:xfrm>
            <a:prstGeom prst="rect">
              <a:avLst/>
            </a:prstGeom>
            <a:noFill/>
            <a:ln>
              <a:noFill/>
            </a:ln>
          </p:spPr>
        </p:pic>
        <p:pic>
          <p:nvPicPr>
            <p:cNvPr id="44" name="Picture 12">
              <a:extLst>
                <a:ext uri="{FF2B5EF4-FFF2-40B4-BE49-F238E27FC236}">
                  <a16:creationId xmlns:a16="http://schemas.microsoft.com/office/drawing/2014/main" id="{DF5AC8B7-BBCD-2684-9FF7-498279B51C8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323962" y="2863328"/>
              <a:ext cx="285487" cy="371071"/>
            </a:xfrm>
            <a:prstGeom prst="rect">
              <a:avLst/>
            </a:prstGeom>
            <a:noFill/>
            <a:ln>
              <a:noFill/>
            </a:ln>
          </p:spPr>
        </p:pic>
        <p:pic>
          <p:nvPicPr>
            <p:cNvPr id="45" name="Picture 12">
              <a:extLst>
                <a:ext uri="{FF2B5EF4-FFF2-40B4-BE49-F238E27FC236}">
                  <a16:creationId xmlns:a16="http://schemas.microsoft.com/office/drawing/2014/main" id="{BDB90FFB-BBFB-616F-E0ED-8FFB55CE04A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643224" y="2863328"/>
              <a:ext cx="285487" cy="371071"/>
            </a:xfrm>
            <a:prstGeom prst="rect">
              <a:avLst/>
            </a:prstGeom>
            <a:noFill/>
            <a:ln>
              <a:noFill/>
            </a:ln>
          </p:spPr>
        </p:pic>
        <p:pic>
          <p:nvPicPr>
            <p:cNvPr id="46" name="Picture 12">
              <a:extLst>
                <a:ext uri="{FF2B5EF4-FFF2-40B4-BE49-F238E27FC236}">
                  <a16:creationId xmlns:a16="http://schemas.microsoft.com/office/drawing/2014/main" id="{21D53C66-D5C1-ED8B-15BD-7F24B03A306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962486" y="2863328"/>
              <a:ext cx="285487" cy="371071"/>
            </a:xfrm>
            <a:prstGeom prst="rect">
              <a:avLst/>
            </a:prstGeom>
            <a:noFill/>
            <a:ln>
              <a:noFill/>
            </a:ln>
          </p:spPr>
        </p:pic>
        <p:pic>
          <p:nvPicPr>
            <p:cNvPr id="47" name="Picture 12">
              <a:extLst>
                <a:ext uri="{FF2B5EF4-FFF2-40B4-BE49-F238E27FC236}">
                  <a16:creationId xmlns:a16="http://schemas.microsoft.com/office/drawing/2014/main" id="{C811B09D-59E9-9222-3CB9-85FB2FB3C86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920272" y="2863328"/>
              <a:ext cx="285487" cy="371071"/>
            </a:xfrm>
            <a:prstGeom prst="rect">
              <a:avLst/>
            </a:prstGeom>
            <a:noFill/>
            <a:ln>
              <a:noFill/>
            </a:ln>
          </p:spPr>
        </p:pic>
        <p:pic>
          <p:nvPicPr>
            <p:cNvPr id="48" name="Picture 12">
              <a:extLst>
                <a:ext uri="{FF2B5EF4-FFF2-40B4-BE49-F238E27FC236}">
                  <a16:creationId xmlns:a16="http://schemas.microsoft.com/office/drawing/2014/main" id="{1610A7E6-2BF4-5B36-6108-E863C252619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281748" y="2863328"/>
              <a:ext cx="285487" cy="371071"/>
            </a:xfrm>
            <a:prstGeom prst="rect">
              <a:avLst/>
            </a:prstGeom>
            <a:noFill/>
            <a:ln>
              <a:noFill/>
            </a:ln>
          </p:spPr>
        </p:pic>
        <p:pic>
          <p:nvPicPr>
            <p:cNvPr id="49" name="Picture 12">
              <a:extLst>
                <a:ext uri="{FF2B5EF4-FFF2-40B4-BE49-F238E27FC236}">
                  <a16:creationId xmlns:a16="http://schemas.microsoft.com/office/drawing/2014/main" id="{8C9C8423-0AB2-8030-E7B6-3840EF7E0E5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601010" y="2863328"/>
              <a:ext cx="285487" cy="371071"/>
            </a:xfrm>
            <a:prstGeom prst="rect">
              <a:avLst/>
            </a:prstGeom>
            <a:noFill/>
            <a:ln>
              <a:noFill/>
            </a:ln>
          </p:spPr>
        </p:pic>
        <p:pic>
          <p:nvPicPr>
            <p:cNvPr id="50" name="Picture 12">
              <a:extLst>
                <a:ext uri="{FF2B5EF4-FFF2-40B4-BE49-F238E27FC236}">
                  <a16:creationId xmlns:a16="http://schemas.microsoft.com/office/drawing/2014/main" id="{A67F69DB-96A2-5BEA-C248-424E7F52DDB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39534" y="2863328"/>
              <a:ext cx="285487" cy="371071"/>
            </a:xfrm>
            <a:prstGeom prst="rect">
              <a:avLst/>
            </a:prstGeom>
            <a:noFill/>
            <a:ln>
              <a:noFill/>
            </a:ln>
          </p:spPr>
        </p:pic>
        <p:pic>
          <p:nvPicPr>
            <p:cNvPr id="51" name="Picture 12">
              <a:extLst>
                <a:ext uri="{FF2B5EF4-FFF2-40B4-BE49-F238E27FC236}">
                  <a16:creationId xmlns:a16="http://schemas.microsoft.com/office/drawing/2014/main" id="{DE351CFD-1C7E-1085-4C7A-EC8B1EDE84F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58796" y="2863328"/>
              <a:ext cx="285487" cy="371071"/>
            </a:xfrm>
            <a:prstGeom prst="rect">
              <a:avLst/>
            </a:prstGeom>
            <a:noFill/>
            <a:ln>
              <a:noFill/>
            </a:ln>
          </p:spPr>
        </p:pic>
        <p:pic>
          <p:nvPicPr>
            <p:cNvPr id="52" name="Picture 12">
              <a:extLst>
                <a:ext uri="{FF2B5EF4-FFF2-40B4-BE49-F238E27FC236}">
                  <a16:creationId xmlns:a16="http://schemas.microsoft.com/office/drawing/2014/main" id="{82AF79F2-BA4A-40CE-7D36-E8279A6AB52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878062" y="2863328"/>
              <a:ext cx="285487" cy="371071"/>
            </a:xfrm>
            <a:prstGeom prst="rect">
              <a:avLst/>
            </a:prstGeom>
            <a:noFill/>
            <a:ln>
              <a:noFill/>
            </a:ln>
          </p:spPr>
        </p:pic>
      </p:grpSp>
      <p:grpSp>
        <p:nvGrpSpPr>
          <p:cNvPr id="53" name="Groupe 52">
            <a:extLst>
              <a:ext uri="{FF2B5EF4-FFF2-40B4-BE49-F238E27FC236}">
                <a16:creationId xmlns:a16="http://schemas.microsoft.com/office/drawing/2014/main" id="{2821713E-E89D-7AE8-EBB6-51D3EC3EE09C}"/>
              </a:ext>
            </a:extLst>
          </p:cNvPr>
          <p:cNvGrpSpPr/>
          <p:nvPr/>
        </p:nvGrpSpPr>
        <p:grpSpPr>
          <a:xfrm>
            <a:off x="4431278" y="5210555"/>
            <a:ext cx="3233508" cy="424727"/>
            <a:chOff x="6004700" y="4589715"/>
            <a:chExt cx="3158849" cy="371071"/>
          </a:xfrm>
        </p:grpSpPr>
        <p:pic>
          <p:nvPicPr>
            <p:cNvPr id="54" name="Picture 12">
              <a:extLst>
                <a:ext uri="{FF2B5EF4-FFF2-40B4-BE49-F238E27FC236}">
                  <a16:creationId xmlns:a16="http://schemas.microsoft.com/office/drawing/2014/main" id="{444F517B-6599-F176-9E07-7525000673A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04700" y="4589715"/>
              <a:ext cx="285487" cy="371071"/>
            </a:xfrm>
            <a:prstGeom prst="rect">
              <a:avLst/>
            </a:prstGeom>
            <a:noFill/>
            <a:ln>
              <a:noFill/>
            </a:ln>
          </p:spPr>
        </p:pic>
        <p:pic>
          <p:nvPicPr>
            <p:cNvPr id="55" name="Picture 12">
              <a:extLst>
                <a:ext uri="{FF2B5EF4-FFF2-40B4-BE49-F238E27FC236}">
                  <a16:creationId xmlns:a16="http://schemas.microsoft.com/office/drawing/2014/main" id="{21E3DA42-D3A5-0DF9-F0FC-29A9933E3AC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323962" y="4589715"/>
              <a:ext cx="285487" cy="371071"/>
            </a:xfrm>
            <a:prstGeom prst="rect">
              <a:avLst/>
            </a:prstGeom>
            <a:noFill/>
            <a:ln>
              <a:noFill/>
            </a:ln>
          </p:spPr>
        </p:pic>
        <p:pic>
          <p:nvPicPr>
            <p:cNvPr id="56" name="Picture 12">
              <a:extLst>
                <a:ext uri="{FF2B5EF4-FFF2-40B4-BE49-F238E27FC236}">
                  <a16:creationId xmlns:a16="http://schemas.microsoft.com/office/drawing/2014/main" id="{C53D1B39-CC92-33DC-734A-96E781E3183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643224" y="4589715"/>
              <a:ext cx="285487" cy="371071"/>
            </a:xfrm>
            <a:prstGeom prst="rect">
              <a:avLst/>
            </a:prstGeom>
            <a:noFill/>
            <a:ln>
              <a:noFill/>
            </a:ln>
          </p:spPr>
        </p:pic>
        <p:pic>
          <p:nvPicPr>
            <p:cNvPr id="57" name="Picture 12">
              <a:extLst>
                <a:ext uri="{FF2B5EF4-FFF2-40B4-BE49-F238E27FC236}">
                  <a16:creationId xmlns:a16="http://schemas.microsoft.com/office/drawing/2014/main" id="{181C05A0-722E-3499-C993-7E71FA32A92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962486" y="4589715"/>
              <a:ext cx="285487" cy="371071"/>
            </a:xfrm>
            <a:prstGeom prst="rect">
              <a:avLst/>
            </a:prstGeom>
            <a:noFill/>
            <a:ln>
              <a:noFill/>
            </a:ln>
          </p:spPr>
        </p:pic>
        <p:pic>
          <p:nvPicPr>
            <p:cNvPr id="58" name="Picture 12">
              <a:extLst>
                <a:ext uri="{FF2B5EF4-FFF2-40B4-BE49-F238E27FC236}">
                  <a16:creationId xmlns:a16="http://schemas.microsoft.com/office/drawing/2014/main" id="{C43D44CF-6F02-7827-C393-6A17127033A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920272" y="4589715"/>
              <a:ext cx="285487" cy="371071"/>
            </a:xfrm>
            <a:prstGeom prst="rect">
              <a:avLst/>
            </a:prstGeom>
            <a:noFill/>
            <a:ln>
              <a:noFill/>
            </a:ln>
          </p:spPr>
        </p:pic>
        <p:pic>
          <p:nvPicPr>
            <p:cNvPr id="59" name="Picture 12">
              <a:extLst>
                <a:ext uri="{FF2B5EF4-FFF2-40B4-BE49-F238E27FC236}">
                  <a16:creationId xmlns:a16="http://schemas.microsoft.com/office/drawing/2014/main" id="{C0AFE9C8-7C6B-5056-976D-1D38C8A5A2A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281748" y="4589715"/>
              <a:ext cx="285487" cy="371071"/>
            </a:xfrm>
            <a:prstGeom prst="rect">
              <a:avLst/>
            </a:prstGeom>
            <a:noFill/>
            <a:ln>
              <a:noFill/>
            </a:ln>
          </p:spPr>
        </p:pic>
        <p:pic>
          <p:nvPicPr>
            <p:cNvPr id="60" name="Picture 12">
              <a:extLst>
                <a:ext uri="{FF2B5EF4-FFF2-40B4-BE49-F238E27FC236}">
                  <a16:creationId xmlns:a16="http://schemas.microsoft.com/office/drawing/2014/main" id="{655C2AFC-8CFB-270B-8437-3D6BFAE775D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601010" y="4589715"/>
              <a:ext cx="285487" cy="371071"/>
            </a:xfrm>
            <a:prstGeom prst="rect">
              <a:avLst/>
            </a:prstGeom>
            <a:noFill/>
            <a:ln>
              <a:noFill/>
            </a:ln>
          </p:spPr>
        </p:pic>
        <p:pic>
          <p:nvPicPr>
            <p:cNvPr id="61" name="Picture 12">
              <a:extLst>
                <a:ext uri="{FF2B5EF4-FFF2-40B4-BE49-F238E27FC236}">
                  <a16:creationId xmlns:a16="http://schemas.microsoft.com/office/drawing/2014/main" id="{9EE182D6-01AB-52FC-57EC-3C9F13A91F2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39534" y="4589715"/>
              <a:ext cx="285487" cy="371071"/>
            </a:xfrm>
            <a:prstGeom prst="rect">
              <a:avLst/>
            </a:prstGeom>
            <a:noFill/>
            <a:ln>
              <a:noFill/>
            </a:ln>
          </p:spPr>
        </p:pic>
        <p:pic>
          <p:nvPicPr>
            <p:cNvPr id="62" name="Picture 12">
              <a:extLst>
                <a:ext uri="{FF2B5EF4-FFF2-40B4-BE49-F238E27FC236}">
                  <a16:creationId xmlns:a16="http://schemas.microsoft.com/office/drawing/2014/main" id="{180D3562-E7F2-78FB-1499-C86B9D5763C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58796" y="4589715"/>
              <a:ext cx="285487" cy="371071"/>
            </a:xfrm>
            <a:prstGeom prst="rect">
              <a:avLst/>
            </a:prstGeom>
            <a:noFill/>
            <a:ln>
              <a:noFill/>
            </a:ln>
          </p:spPr>
        </p:pic>
        <p:pic>
          <p:nvPicPr>
            <p:cNvPr id="63" name="Picture 12">
              <a:extLst>
                <a:ext uri="{FF2B5EF4-FFF2-40B4-BE49-F238E27FC236}">
                  <a16:creationId xmlns:a16="http://schemas.microsoft.com/office/drawing/2014/main" id="{C7117DDA-57AA-2B62-AEC0-1F7D0B97056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878062" y="4589715"/>
              <a:ext cx="285487" cy="371071"/>
            </a:xfrm>
            <a:prstGeom prst="rect">
              <a:avLst/>
            </a:prstGeom>
            <a:noFill/>
            <a:ln>
              <a:noFill/>
            </a:ln>
          </p:spPr>
        </p:pic>
      </p:grpSp>
      <p:grpSp>
        <p:nvGrpSpPr>
          <p:cNvPr id="64" name="Groupe 63">
            <a:extLst>
              <a:ext uri="{FF2B5EF4-FFF2-40B4-BE49-F238E27FC236}">
                <a16:creationId xmlns:a16="http://schemas.microsoft.com/office/drawing/2014/main" id="{5619D55E-7D05-84CF-A9DC-CB22F8FC7AA7}"/>
              </a:ext>
            </a:extLst>
          </p:cNvPr>
          <p:cNvGrpSpPr/>
          <p:nvPr/>
        </p:nvGrpSpPr>
        <p:grpSpPr>
          <a:xfrm>
            <a:off x="4431278" y="4609444"/>
            <a:ext cx="3233508" cy="424727"/>
            <a:chOff x="6004700" y="4053479"/>
            <a:chExt cx="3158849" cy="371071"/>
          </a:xfrm>
        </p:grpSpPr>
        <p:pic>
          <p:nvPicPr>
            <p:cNvPr id="65" name="Picture 12">
              <a:extLst>
                <a:ext uri="{FF2B5EF4-FFF2-40B4-BE49-F238E27FC236}">
                  <a16:creationId xmlns:a16="http://schemas.microsoft.com/office/drawing/2014/main" id="{6A8C2FB2-4BFB-B253-3533-CBEC4F554E3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04700" y="4053479"/>
              <a:ext cx="285487" cy="371071"/>
            </a:xfrm>
            <a:prstGeom prst="rect">
              <a:avLst/>
            </a:prstGeom>
            <a:noFill/>
            <a:ln>
              <a:noFill/>
            </a:ln>
          </p:spPr>
        </p:pic>
        <p:pic>
          <p:nvPicPr>
            <p:cNvPr id="66" name="Picture 12">
              <a:extLst>
                <a:ext uri="{FF2B5EF4-FFF2-40B4-BE49-F238E27FC236}">
                  <a16:creationId xmlns:a16="http://schemas.microsoft.com/office/drawing/2014/main" id="{C483BF83-A94E-91AA-4FF3-78679072809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323962" y="4053479"/>
              <a:ext cx="285487" cy="371071"/>
            </a:xfrm>
            <a:prstGeom prst="rect">
              <a:avLst/>
            </a:prstGeom>
            <a:noFill/>
            <a:ln>
              <a:noFill/>
            </a:ln>
          </p:spPr>
        </p:pic>
        <p:pic>
          <p:nvPicPr>
            <p:cNvPr id="67" name="Picture 12">
              <a:extLst>
                <a:ext uri="{FF2B5EF4-FFF2-40B4-BE49-F238E27FC236}">
                  <a16:creationId xmlns:a16="http://schemas.microsoft.com/office/drawing/2014/main" id="{1E88A59E-13AF-D903-91BA-61CAA8042D8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643224" y="4053479"/>
              <a:ext cx="285487" cy="371071"/>
            </a:xfrm>
            <a:prstGeom prst="rect">
              <a:avLst/>
            </a:prstGeom>
            <a:noFill/>
            <a:ln>
              <a:noFill/>
            </a:ln>
          </p:spPr>
        </p:pic>
        <p:pic>
          <p:nvPicPr>
            <p:cNvPr id="68" name="Picture 12">
              <a:extLst>
                <a:ext uri="{FF2B5EF4-FFF2-40B4-BE49-F238E27FC236}">
                  <a16:creationId xmlns:a16="http://schemas.microsoft.com/office/drawing/2014/main" id="{F24279F9-D858-6228-33EB-AFFF10F4B62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962486" y="4053479"/>
              <a:ext cx="285487" cy="371071"/>
            </a:xfrm>
            <a:prstGeom prst="rect">
              <a:avLst/>
            </a:prstGeom>
            <a:noFill/>
            <a:ln>
              <a:noFill/>
            </a:ln>
          </p:spPr>
        </p:pic>
        <p:pic>
          <p:nvPicPr>
            <p:cNvPr id="69" name="Picture 12">
              <a:extLst>
                <a:ext uri="{FF2B5EF4-FFF2-40B4-BE49-F238E27FC236}">
                  <a16:creationId xmlns:a16="http://schemas.microsoft.com/office/drawing/2014/main" id="{0869151F-31F5-72A5-D201-E9897921497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920272" y="4053479"/>
              <a:ext cx="285487" cy="371071"/>
            </a:xfrm>
            <a:prstGeom prst="rect">
              <a:avLst/>
            </a:prstGeom>
            <a:noFill/>
            <a:ln>
              <a:noFill/>
            </a:ln>
          </p:spPr>
        </p:pic>
        <p:pic>
          <p:nvPicPr>
            <p:cNvPr id="70" name="Picture 12">
              <a:extLst>
                <a:ext uri="{FF2B5EF4-FFF2-40B4-BE49-F238E27FC236}">
                  <a16:creationId xmlns:a16="http://schemas.microsoft.com/office/drawing/2014/main" id="{CB5473F0-63C2-419E-0F94-BA870FADC63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281748" y="4053479"/>
              <a:ext cx="285487" cy="371071"/>
            </a:xfrm>
            <a:prstGeom prst="rect">
              <a:avLst/>
            </a:prstGeom>
            <a:noFill/>
            <a:ln>
              <a:noFill/>
            </a:ln>
          </p:spPr>
        </p:pic>
        <p:pic>
          <p:nvPicPr>
            <p:cNvPr id="71" name="Picture 12">
              <a:extLst>
                <a:ext uri="{FF2B5EF4-FFF2-40B4-BE49-F238E27FC236}">
                  <a16:creationId xmlns:a16="http://schemas.microsoft.com/office/drawing/2014/main" id="{622664FF-8739-629E-2FB4-1C6802BFF3B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601010" y="4053479"/>
              <a:ext cx="285487" cy="371071"/>
            </a:xfrm>
            <a:prstGeom prst="rect">
              <a:avLst/>
            </a:prstGeom>
            <a:noFill/>
            <a:ln>
              <a:noFill/>
            </a:ln>
          </p:spPr>
        </p:pic>
        <p:pic>
          <p:nvPicPr>
            <p:cNvPr id="72" name="Picture 12">
              <a:extLst>
                <a:ext uri="{FF2B5EF4-FFF2-40B4-BE49-F238E27FC236}">
                  <a16:creationId xmlns:a16="http://schemas.microsoft.com/office/drawing/2014/main" id="{E6FD523C-C808-2F3D-1EBD-9CC0FCBC2CC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39534" y="4053479"/>
              <a:ext cx="285487" cy="371071"/>
            </a:xfrm>
            <a:prstGeom prst="rect">
              <a:avLst/>
            </a:prstGeom>
            <a:noFill/>
            <a:ln>
              <a:noFill/>
            </a:ln>
          </p:spPr>
        </p:pic>
        <p:pic>
          <p:nvPicPr>
            <p:cNvPr id="73" name="Picture 12">
              <a:extLst>
                <a:ext uri="{FF2B5EF4-FFF2-40B4-BE49-F238E27FC236}">
                  <a16:creationId xmlns:a16="http://schemas.microsoft.com/office/drawing/2014/main" id="{8A7A17AE-7936-91E3-CBE6-5601D040707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58796" y="4053479"/>
              <a:ext cx="285487" cy="371071"/>
            </a:xfrm>
            <a:prstGeom prst="rect">
              <a:avLst/>
            </a:prstGeom>
            <a:noFill/>
            <a:ln>
              <a:noFill/>
            </a:ln>
          </p:spPr>
        </p:pic>
        <p:pic>
          <p:nvPicPr>
            <p:cNvPr id="74" name="Picture 12">
              <a:extLst>
                <a:ext uri="{FF2B5EF4-FFF2-40B4-BE49-F238E27FC236}">
                  <a16:creationId xmlns:a16="http://schemas.microsoft.com/office/drawing/2014/main" id="{057A5726-7A1C-AABD-8E87-AB71D8CDE0D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878062" y="4053479"/>
              <a:ext cx="285487" cy="371071"/>
            </a:xfrm>
            <a:prstGeom prst="rect">
              <a:avLst/>
            </a:prstGeom>
            <a:noFill/>
            <a:ln>
              <a:noFill/>
            </a:ln>
          </p:spPr>
        </p:pic>
      </p:grpSp>
      <p:grpSp>
        <p:nvGrpSpPr>
          <p:cNvPr id="75" name="Groupe 74">
            <a:extLst>
              <a:ext uri="{FF2B5EF4-FFF2-40B4-BE49-F238E27FC236}">
                <a16:creationId xmlns:a16="http://schemas.microsoft.com/office/drawing/2014/main" id="{2F4192A9-E09E-0DA1-89A3-D7ABED1E20BD}"/>
              </a:ext>
            </a:extLst>
          </p:cNvPr>
          <p:cNvGrpSpPr/>
          <p:nvPr/>
        </p:nvGrpSpPr>
        <p:grpSpPr>
          <a:xfrm>
            <a:off x="4431278" y="3962176"/>
            <a:ext cx="3233508" cy="424727"/>
            <a:chOff x="6004700" y="3476067"/>
            <a:chExt cx="3158849" cy="371071"/>
          </a:xfrm>
        </p:grpSpPr>
        <p:pic>
          <p:nvPicPr>
            <p:cNvPr id="76" name="Picture 12">
              <a:extLst>
                <a:ext uri="{FF2B5EF4-FFF2-40B4-BE49-F238E27FC236}">
                  <a16:creationId xmlns:a16="http://schemas.microsoft.com/office/drawing/2014/main" id="{0F3DBED2-DA93-16EA-AB28-8F4BAA0285E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04700" y="3476067"/>
              <a:ext cx="285487" cy="371071"/>
            </a:xfrm>
            <a:prstGeom prst="rect">
              <a:avLst/>
            </a:prstGeom>
            <a:noFill/>
            <a:ln>
              <a:noFill/>
            </a:ln>
          </p:spPr>
        </p:pic>
        <p:pic>
          <p:nvPicPr>
            <p:cNvPr id="77" name="Picture 12">
              <a:extLst>
                <a:ext uri="{FF2B5EF4-FFF2-40B4-BE49-F238E27FC236}">
                  <a16:creationId xmlns:a16="http://schemas.microsoft.com/office/drawing/2014/main" id="{FBE0EE80-A5BD-E936-8805-3B1F35240F6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323962" y="3476067"/>
              <a:ext cx="285487" cy="371071"/>
            </a:xfrm>
            <a:prstGeom prst="rect">
              <a:avLst/>
            </a:prstGeom>
            <a:noFill/>
            <a:ln>
              <a:noFill/>
            </a:ln>
          </p:spPr>
        </p:pic>
        <p:pic>
          <p:nvPicPr>
            <p:cNvPr id="78" name="Picture 12">
              <a:extLst>
                <a:ext uri="{FF2B5EF4-FFF2-40B4-BE49-F238E27FC236}">
                  <a16:creationId xmlns:a16="http://schemas.microsoft.com/office/drawing/2014/main" id="{CC62AE80-4C37-D38C-8169-F8444026EA5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643224" y="3476067"/>
              <a:ext cx="285487" cy="371071"/>
            </a:xfrm>
            <a:prstGeom prst="rect">
              <a:avLst/>
            </a:prstGeom>
            <a:noFill/>
            <a:ln>
              <a:noFill/>
            </a:ln>
          </p:spPr>
        </p:pic>
        <p:pic>
          <p:nvPicPr>
            <p:cNvPr id="79" name="Picture 12">
              <a:extLst>
                <a:ext uri="{FF2B5EF4-FFF2-40B4-BE49-F238E27FC236}">
                  <a16:creationId xmlns:a16="http://schemas.microsoft.com/office/drawing/2014/main" id="{09311495-8FEA-115A-B4C3-2CFC89F99CF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962486" y="3476067"/>
              <a:ext cx="285487" cy="371071"/>
            </a:xfrm>
            <a:prstGeom prst="rect">
              <a:avLst/>
            </a:prstGeom>
            <a:noFill/>
            <a:ln>
              <a:noFill/>
            </a:ln>
          </p:spPr>
        </p:pic>
        <p:pic>
          <p:nvPicPr>
            <p:cNvPr id="80" name="Picture 12">
              <a:extLst>
                <a:ext uri="{FF2B5EF4-FFF2-40B4-BE49-F238E27FC236}">
                  <a16:creationId xmlns:a16="http://schemas.microsoft.com/office/drawing/2014/main" id="{7D27328A-2EF9-FA9F-37F9-8F475D0A055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920272" y="3476067"/>
              <a:ext cx="285487" cy="371071"/>
            </a:xfrm>
            <a:prstGeom prst="rect">
              <a:avLst/>
            </a:prstGeom>
            <a:noFill/>
            <a:ln>
              <a:noFill/>
            </a:ln>
          </p:spPr>
        </p:pic>
        <p:pic>
          <p:nvPicPr>
            <p:cNvPr id="81" name="Picture 12">
              <a:extLst>
                <a:ext uri="{FF2B5EF4-FFF2-40B4-BE49-F238E27FC236}">
                  <a16:creationId xmlns:a16="http://schemas.microsoft.com/office/drawing/2014/main" id="{FD0935CB-8A8A-F571-5F33-3B1CC23D88A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281748" y="3476067"/>
              <a:ext cx="285487" cy="371071"/>
            </a:xfrm>
            <a:prstGeom prst="rect">
              <a:avLst/>
            </a:prstGeom>
            <a:noFill/>
            <a:ln>
              <a:noFill/>
            </a:ln>
          </p:spPr>
        </p:pic>
        <p:pic>
          <p:nvPicPr>
            <p:cNvPr id="82" name="Picture 12">
              <a:extLst>
                <a:ext uri="{FF2B5EF4-FFF2-40B4-BE49-F238E27FC236}">
                  <a16:creationId xmlns:a16="http://schemas.microsoft.com/office/drawing/2014/main" id="{7E45A571-919D-F66A-4761-55AE7EE8F8E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601010" y="3476067"/>
              <a:ext cx="285487" cy="371071"/>
            </a:xfrm>
            <a:prstGeom prst="rect">
              <a:avLst/>
            </a:prstGeom>
            <a:noFill/>
            <a:ln>
              <a:noFill/>
            </a:ln>
          </p:spPr>
        </p:pic>
        <p:pic>
          <p:nvPicPr>
            <p:cNvPr id="83" name="Picture 12">
              <a:extLst>
                <a:ext uri="{FF2B5EF4-FFF2-40B4-BE49-F238E27FC236}">
                  <a16:creationId xmlns:a16="http://schemas.microsoft.com/office/drawing/2014/main" id="{2B98AE34-9383-9673-8662-E465E184843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239534" y="3476067"/>
              <a:ext cx="285487" cy="371071"/>
            </a:xfrm>
            <a:prstGeom prst="rect">
              <a:avLst/>
            </a:prstGeom>
            <a:noFill/>
            <a:ln>
              <a:noFill/>
            </a:ln>
          </p:spPr>
        </p:pic>
        <p:pic>
          <p:nvPicPr>
            <p:cNvPr id="84" name="Picture 12">
              <a:extLst>
                <a:ext uri="{FF2B5EF4-FFF2-40B4-BE49-F238E27FC236}">
                  <a16:creationId xmlns:a16="http://schemas.microsoft.com/office/drawing/2014/main" id="{AF4E7819-2662-13AA-631B-831724B811D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58796" y="3476067"/>
              <a:ext cx="285487" cy="371071"/>
            </a:xfrm>
            <a:prstGeom prst="rect">
              <a:avLst/>
            </a:prstGeom>
            <a:noFill/>
            <a:ln>
              <a:noFill/>
            </a:ln>
          </p:spPr>
        </p:pic>
        <p:pic>
          <p:nvPicPr>
            <p:cNvPr id="85" name="Picture 12">
              <a:extLst>
                <a:ext uri="{FF2B5EF4-FFF2-40B4-BE49-F238E27FC236}">
                  <a16:creationId xmlns:a16="http://schemas.microsoft.com/office/drawing/2014/main" id="{42606348-DAE3-4931-3DE8-B3DFAFEBB80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878062" y="3476067"/>
              <a:ext cx="285487" cy="371071"/>
            </a:xfrm>
            <a:prstGeom prst="rect">
              <a:avLst/>
            </a:prstGeom>
            <a:noFill/>
            <a:ln>
              <a:noFill/>
            </a:ln>
          </p:spPr>
        </p:pic>
      </p:grpSp>
      <p:sp>
        <p:nvSpPr>
          <p:cNvPr id="89" name="Flèche : pentagone 88">
            <a:extLst>
              <a:ext uri="{FF2B5EF4-FFF2-40B4-BE49-F238E27FC236}">
                <a16:creationId xmlns:a16="http://schemas.microsoft.com/office/drawing/2014/main" id="{F0F35AFE-3B8F-12B3-D260-44B0FAD34D34}"/>
              </a:ext>
            </a:extLst>
          </p:cNvPr>
          <p:cNvSpPr/>
          <p:nvPr/>
        </p:nvSpPr>
        <p:spPr>
          <a:xfrm>
            <a:off x="0" y="0"/>
            <a:ext cx="7166421"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7B6B1D26-847B-8D57-8CB1-0EEA387A9CEB}"/>
              </a:ext>
            </a:extLst>
          </p:cNvPr>
          <p:cNvSpPr txBox="1"/>
          <p:nvPr/>
        </p:nvSpPr>
        <p:spPr>
          <a:xfrm>
            <a:off x="140743" y="121380"/>
            <a:ext cx="6573081" cy="461665"/>
          </a:xfrm>
          <a:prstGeom prst="rect">
            <a:avLst/>
          </a:prstGeom>
          <a:noFill/>
        </p:spPr>
        <p:txBody>
          <a:bodyPr wrap="none" rtlCol="0">
            <a:spAutoFit/>
          </a:bodyPr>
          <a:lstStyle/>
          <a:p>
            <a:r>
              <a:rPr lang="fr-FR" sz="2400" b="1" dirty="0"/>
              <a:t>Les interventions de gestion sur le long terme</a:t>
            </a:r>
          </a:p>
        </p:txBody>
      </p:sp>
      <p:sp>
        <p:nvSpPr>
          <p:cNvPr id="14" name="TextBox 73">
            <a:extLst>
              <a:ext uri="{FF2B5EF4-FFF2-40B4-BE49-F238E27FC236}">
                <a16:creationId xmlns:a16="http://schemas.microsoft.com/office/drawing/2014/main" id="{39A1305E-8023-FB90-567F-DDB3EFBBA264}"/>
              </a:ext>
            </a:extLst>
          </p:cNvPr>
          <p:cNvSpPr txBox="1"/>
          <p:nvPr/>
        </p:nvSpPr>
        <p:spPr>
          <a:xfrm>
            <a:off x="160182" y="4807733"/>
            <a:ext cx="1966834" cy="377112"/>
          </a:xfrm>
          <a:prstGeom prst="rect">
            <a:avLst/>
          </a:prstGeom>
          <a:noFill/>
        </p:spPr>
        <p:txBody>
          <a:bodyPr wrap="square" lIns="0" rtlCol="0" anchor="b">
            <a:spAutoFit/>
          </a:bodyPr>
          <a:lstStyle/>
          <a:p>
            <a:pPr algn="ctr"/>
            <a:r>
              <a:rPr lang="en-US" b="1" noProof="1">
                <a:solidFill>
                  <a:srgbClr val="747474"/>
                </a:solidFill>
              </a:rPr>
              <a:t>Prévention</a:t>
            </a:r>
          </a:p>
        </p:txBody>
      </p:sp>
      <p:sp>
        <p:nvSpPr>
          <p:cNvPr id="21" name="TextBox 76">
            <a:extLst>
              <a:ext uri="{FF2B5EF4-FFF2-40B4-BE49-F238E27FC236}">
                <a16:creationId xmlns:a16="http://schemas.microsoft.com/office/drawing/2014/main" id="{C6A11CB7-50DF-9576-C753-FA517B0D25CB}"/>
              </a:ext>
            </a:extLst>
          </p:cNvPr>
          <p:cNvSpPr txBox="1"/>
          <p:nvPr/>
        </p:nvSpPr>
        <p:spPr>
          <a:xfrm>
            <a:off x="1199882" y="3405322"/>
            <a:ext cx="2487000" cy="628520"/>
          </a:xfrm>
          <a:prstGeom prst="rect">
            <a:avLst/>
          </a:prstGeom>
          <a:noFill/>
        </p:spPr>
        <p:txBody>
          <a:bodyPr wrap="square" lIns="0" rtlCol="0" anchor="b">
            <a:spAutoFit/>
          </a:bodyPr>
          <a:lstStyle/>
          <a:p>
            <a:pPr algn="ctr"/>
            <a:r>
              <a:rPr lang="en-US" b="1" noProof="1">
                <a:solidFill>
                  <a:schemeClr val="bg2">
                    <a:lumMod val="50000"/>
                  </a:schemeClr>
                </a:solidFill>
              </a:rPr>
              <a:t>Détection</a:t>
            </a:r>
            <a:r>
              <a:rPr lang="en-US" sz="1600" b="1" noProof="1">
                <a:solidFill>
                  <a:schemeClr val="bg2">
                    <a:lumMod val="50000"/>
                  </a:schemeClr>
                </a:solidFill>
              </a:rPr>
              <a:t> précoce et Réaction rapide</a:t>
            </a:r>
          </a:p>
        </p:txBody>
      </p:sp>
      <p:sp>
        <p:nvSpPr>
          <p:cNvPr id="86" name="TextBox 79">
            <a:extLst>
              <a:ext uri="{FF2B5EF4-FFF2-40B4-BE49-F238E27FC236}">
                <a16:creationId xmlns:a16="http://schemas.microsoft.com/office/drawing/2014/main" id="{22008313-A884-149A-1D30-AE52E34726B2}"/>
              </a:ext>
            </a:extLst>
          </p:cNvPr>
          <p:cNvSpPr txBox="1"/>
          <p:nvPr/>
        </p:nvSpPr>
        <p:spPr>
          <a:xfrm>
            <a:off x="7202121" y="1069858"/>
            <a:ext cx="4647554" cy="461665"/>
          </a:xfrm>
          <a:prstGeom prst="rect">
            <a:avLst/>
          </a:prstGeom>
          <a:noFill/>
        </p:spPr>
        <p:txBody>
          <a:bodyPr wrap="square" lIns="0" rtlCol="0" anchor="b">
            <a:spAutoFit/>
          </a:bodyPr>
          <a:lstStyle/>
          <a:p>
            <a:pPr algn="ctr"/>
            <a:r>
              <a:rPr lang="en-US" sz="2400" b="1" noProof="1">
                <a:solidFill>
                  <a:srgbClr val="FF0000"/>
                </a:solidFill>
              </a:rPr>
              <a:t>Gestion sur le long terme</a:t>
            </a:r>
          </a:p>
        </p:txBody>
      </p:sp>
      <p:sp>
        <p:nvSpPr>
          <p:cNvPr id="5" name="ZoneTexte 4">
            <a:extLst>
              <a:ext uri="{FF2B5EF4-FFF2-40B4-BE49-F238E27FC236}">
                <a16:creationId xmlns:a16="http://schemas.microsoft.com/office/drawing/2014/main" id="{66015973-10AF-585A-CE8E-11AA05B04E9A}"/>
              </a:ext>
            </a:extLst>
          </p:cNvPr>
          <p:cNvSpPr txBox="1"/>
          <p:nvPr/>
        </p:nvSpPr>
        <p:spPr>
          <a:xfrm>
            <a:off x="7899834" y="1716443"/>
            <a:ext cx="4405565" cy="1754326"/>
          </a:xfrm>
          <a:prstGeom prst="rect">
            <a:avLst/>
          </a:prstGeom>
          <a:noFill/>
        </p:spPr>
        <p:txBody>
          <a:bodyPr wrap="square">
            <a:spAutoFit/>
          </a:bodyPr>
          <a:lstStyle/>
          <a:p>
            <a:pPr marL="285750" indent="-285750">
              <a:buFont typeface="Arial" panose="020B0604020202020204" pitchFamily="34" charset="0"/>
              <a:buChar char="•"/>
            </a:pPr>
            <a:r>
              <a:rPr lang="fr-FR" dirty="0">
                <a:solidFill>
                  <a:srgbClr val="000000"/>
                </a:solidFill>
                <a:latin typeface="Arial" panose="020B0604020202020204" pitchFamily="34" charset="0"/>
              </a:rPr>
              <a:t>P</a:t>
            </a:r>
            <a:r>
              <a:rPr lang="fr-FR" sz="1800" i="0" u="none" strike="noStrike" dirty="0">
                <a:solidFill>
                  <a:srgbClr val="000000"/>
                </a:solidFill>
                <a:effectLst/>
                <a:latin typeface="Arial" panose="020B0604020202020204" pitchFamily="34" charset="0"/>
              </a:rPr>
              <a:t>our de très nombreuses espèces exotiques envahissantes déjà installées, la gestion doit s’envisager sur </a:t>
            </a:r>
            <a:r>
              <a:rPr lang="fr-FR" sz="1800" b="1" i="0" u="none" strike="noStrike" dirty="0">
                <a:solidFill>
                  <a:srgbClr val="000000"/>
                </a:solidFill>
                <a:effectLst/>
                <a:latin typeface="Arial" panose="020B0604020202020204" pitchFamily="34" charset="0"/>
              </a:rPr>
              <a:t>le long terme</a:t>
            </a:r>
          </a:p>
          <a:p>
            <a:pPr marL="285750" indent="-285750">
              <a:buFont typeface="Arial" panose="020B0604020202020204" pitchFamily="34" charset="0"/>
              <a:buChar char="•"/>
            </a:pPr>
            <a:endParaRPr lang="fr-FR" b="1" dirty="0">
              <a:solidFill>
                <a:srgbClr val="000000"/>
              </a:solidFill>
              <a:latin typeface="Arial" panose="020B0604020202020204" pitchFamily="34" charset="0"/>
            </a:endParaRPr>
          </a:p>
          <a:p>
            <a:pPr marL="285750" indent="-285750">
              <a:buFont typeface="Arial" panose="020B0604020202020204" pitchFamily="34" charset="0"/>
              <a:buChar char="•"/>
            </a:pPr>
            <a:r>
              <a:rPr lang="fr-FR" b="1" dirty="0">
                <a:solidFill>
                  <a:srgbClr val="000000"/>
                </a:solidFill>
                <a:latin typeface="Arial" panose="020B0604020202020204" pitchFamily="34" charset="0"/>
              </a:rPr>
              <a:t>Eradication est impossible</a:t>
            </a:r>
            <a:endParaRPr lang="fr-FR" dirty="0"/>
          </a:p>
        </p:txBody>
      </p:sp>
      <p:pic>
        <p:nvPicPr>
          <p:cNvPr id="12291" name="Picture 3">
            <a:extLst>
              <a:ext uri="{FF2B5EF4-FFF2-40B4-BE49-F238E27FC236}">
                <a16:creationId xmlns:a16="http://schemas.microsoft.com/office/drawing/2014/main" id="{F46D88CD-5C35-4AF6-B9CD-598A665BD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427" y="4947524"/>
            <a:ext cx="2508958" cy="188171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A613545F-645D-B4D0-1E07-B1E43766FE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844"/>
          <a:stretch/>
        </p:blipFill>
        <p:spPr bwMode="auto">
          <a:xfrm>
            <a:off x="8769795" y="3589014"/>
            <a:ext cx="2570942" cy="127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585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6ADF5-DD8D-CBF4-B892-0F7EF4E5BD48}"/>
            </a:ext>
          </a:extLst>
        </p:cNvPr>
        <p:cNvGrpSpPr/>
        <p:nvPr/>
      </p:nvGrpSpPr>
      <p:grpSpPr>
        <a:xfrm>
          <a:off x="0" y="0"/>
          <a:ext cx="0" cy="0"/>
          <a:chOff x="0" y="0"/>
          <a:chExt cx="0" cy="0"/>
        </a:xfrm>
      </p:grpSpPr>
      <p:sp>
        <p:nvSpPr>
          <p:cNvPr id="87" name="Rectangle : coins arrondis 86">
            <a:extLst>
              <a:ext uri="{FF2B5EF4-FFF2-40B4-BE49-F238E27FC236}">
                <a16:creationId xmlns:a16="http://schemas.microsoft.com/office/drawing/2014/main" id="{8CFE9648-F4F7-B916-C693-B22A6DF8C903}"/>
              </a:ext>
            </a:extLst>
          </p:cNvPr>
          <p:cNvSpPr/>
          <p:nvPr/>
        </p:nvSpPr>
        <p:spPr>
          <a:xfrm>
            <a:off x="6314448" y="920535"/>
            <a:ext cx="5852448" cy="2387233"/>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044EA9B4-BBB6-B2A9-6B55-FE931DF58CC6}"/>
              </a:ext>
            </a:extLst>
          </p:cNvPr>
          <p:cNvSpPr/>
          <p:nvPr/>
        </p:nvSpPr>
        <p:spPr>
          <a:xfrm>
            <a:off x="140744" y="902568"/>
            <a:ext cx="5852448" cy="2387233"/>
          </a:xfrm>
          <a:prstGeom prst="round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6">
            <a:extLst>
              <a:ext uri="{FF2B5EF4-FFF2-40B4-BE49-F238E27FC236}">
                <a16:creationId xmlns:a16="http://schemas.microsoft.com/office/drawing/2014/main" id="{1B88C820-66BE-DDB0-D579-BF8935B0C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89" name="Flèche : pentagone 88">
            <a:extLst>
              <a:ext uri="{FF2B5EF4-FFF2-40B4-BE49-F238E27FC236}">
                <a16:creationId xmlns:a16="http://schemas.microsoft.com/office/drawing/2014/main" id="{3F9282ED-D9C0-CF7C-DE82-F9830E7562BF}"/>
              </a:ext>
            </a:extLst>
          </p:cNvPr>
          <p:cNvSpPr/>
          <p:nvPr/>
        </p:nvSpPr>
        <p:spPr>
          <a:xfrm>
            <a:off x="0" y="0"/>
            <a:ext cx="7166421"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F2D0FDC0-5B75-6081-5661-3F866448CBBA}"/>
              </a:ext>
            </a:extLst>
          </p:cNvPr>
          <p:cNvSpPr txBox="1"/>
          <p:nvPr/>
        </p:nvSpPr>
        <p:spPr>
          <a:xfrm>
            <a:off x="140743" y="121380"/>
            <a:ext cx="6573081" cy="461665"/>
          </a:xfrm>
          <a:prstGeom prst="rect">
            <a:avLst/>
          </a:prstGeom>
          <a:noFill/>
        </p:spPr>
        <p:txBody>
          <a:bodyPr wrap="none" rtlCol="0">
            <a:spAutoFit/>
          </a:bodyPr>
          <a:lstStyle/>
          <a:p>
            <a:r>
              <a:rPr lang="fr-FR" sz="2400" b="1" dirty="0"/>
              <a:t>Les interventions de gestion sur le long terme</a:t>
            </a:r>
          </a:p>
        </p:txBody>
      </p:sp>
      <p:sp>
        <p:nvSpPr>
          <p:cNvPr id="13" name="ZoneTexte 12">
            <a:extLst>
              <a:ext uri="{FF2B5EF4-FFF2-40B4-BE49-F238E27FC236}">
                <a16:creationId xmlns:a16="http://schemas.microsoft.com/office/drawing/2014/main" id="{44623DEF-66F5-85CC-DAF4-523BEB7AAD26}"/>
              </a:ext>
            </a:extLst>
          </p:cNvPr>
          <p:cNvSpPr txBox="1"/>
          <p:nvPr/>
        </p:nvSpPr>
        <p:spPr>
          <a:xfrm>
            <a:off x="243552" y="1203633"/>
            <a:ext cx="6119812" cy="1785104"/>
          </a:xfrm>
          <a:prstGeom prst="rect">
            <a:avLst/>
          </a:prstGeom>
          <a:noFill/>
        </p:spPr>
        <p:txBody>
          <a:bodyPr wrap="square">
            <a:spAutoFit/>
          </a:bodyPr>
          <a:lstStyle/>
          <a:p>
            <a:pPr indent="-228600" algn="ctr" rtl="0">
              <a:spcBef>
                <a:spcPts val="1200"/>
              </a:spcBef>
              <a:spcAft>
                <a:spcPts val="1200"/>
              </a:spcAft>
              <a:buNone/>
            </a:pPr>
            <a:r>
              <a:rPr lang="fr-FR" sz="1800" b="1" i="0" u="none" strike="noStrike" dirty="0">
                <a:solidFill>
                  <a:srgbClr val="000000"/>
                </a:solidFill>
                <a:effectLst/>
                <a:latin typeface="Arial" panose="020B0604020202020204" pitchFamily="34" charset="0"/>
              </a:rPr>
              <a:t>Le contrôle ou la maîtrise</a:t>
            </a:r>
            <a:r>
              <a:rPr lang="fr-FR" sz="1800" b="0" i="0" u="none" strike="noStrike" dirty="0">
                <a:solidFill>
                  <a:srgbClr val="000000"/>
                </a:solidFill>
                <a:effectLst/>
                <a:latin typeface="Arial" panose="020B0604020202020204" pitchFamily="34" charset="0"/>
              </a:rPr>
              <a:t> </a:t>
            </a:r>
            <a:endParaRPr lang="fr-FR" dirty="0">
              <a:solidFill>
                <a:srgbClr val="000000"/>
              </a:solidFill>
              <a:latin typeface="Arial" panose="020B0604020202020204" pitchFamily="34" charset="0"/>
            </a:endParaRPr>
          </a:p>
          <a:p>
            <a:pPr indent="-228600" rtl="0">
              <a:spcBef>
                <a:spcPts val="1200"/>
              </a:spcBef>
              <a:spcAft>
                <a:spcPts val="1200"/>
              </a:spcAft>
              <a:buNone/>
            </a:pPr>
            <a:r>
              <a:rPr lang="fr-FR" sz="1800" b="0" i="0" u="none" strike="noStrike" dirty="0">
                <a:solidFill>
                  <a:srgbClr val="000000"/>
                </a:solidFill>
                <a:effectLst/>
                <a:latin typeface="Arial" panose="020B0604020202020204" pitchFamily="34" charset="0"/>
              </a:rPr>
              <a:t>Réduire la taille des populations de telle sorte que les impacts négatifs sur l’écosystème, les usages ou les activités économiques soient ramenés à un niveau acceptable.</a:t>
            </a:r>
            <a:endParaRPr lang="fr-FR" b="0" dirty="0">
              <a:effectLst/>
            </a:endParaRPr>
          </a:p>
        </p:txBody>
      </p:sp>
      <p:sp>
        <p:nvSpPr>
          <p:cNvPr id="18" name="ZoneTexte 17">
            <a:extLst>
              <a:ext uri="{FF2B5EF4-FFF2-40B4-BE49-F238E27FC236}">
                <a16:creationId xmlns:a16="http://schemas.microsoft.com/office/drawing/2014/main" id="{72414EE0-0803-5427-373B-956144E49FE1}"/>
              </a:ext>
            </a:extLst>
          </p:cNvPr>
          <p:cNvSpPr txBox="1"/>
          <p:nvPr/>
        </p:nvSpPr>
        <p:spPr>
          <a:xfrm>
            <a:off x="6662110" y="1106076"/>
            <a:ext cx="5504786" cy="2031325"/>
          </a:xfrm>
          <a:prstGeom prst="rect">
            <a:avLst/>
          </a:prstGeom>
          <a:noFill/>
        </p:spPr>
        <p:txBody>
          <a:bodyPr wrap="square">
            <a:spAutoFit/>
          </a:bodyPr>
          <a:lstStyle/>
          <a:p>
            <a:pPr algn="ctr">
              <a:buNone/>
            </a:pPr>
            <a:r>
              <a:rPr lang="fr-FR" sz="800" b="1" i="0" u="none" strike="noStrike" dirty="0">
                <a:solidFill>
                  <a:srgbClr val="000000"/>
                </a:solidFill>
                <a:effectLst/>
                <a:latin typeface="Times New Roman" panose="02020603050405020304" pitchFamily="18" charset="0"/>
              </a:rPr>
              <a:t> </a:t>
            </a:r>
            <a:r>
              <a:rPr lang="fr-FR" sz="1800" b="1" i="0" u="none" strike="noStrike" dirty="0">
                <a:solidFill>
                  <a:srgbClr val="000000"/>
                </a:solidFill>
                <a:effectLst/>
                <a:latin typeface="Arial" panose="020B0604020202020204" pitchFamily="34" charset="0"/>
              </a:rPr>
              <a:t>Le confinement</a:t>
            </a:r>
          </a:p>
          <a:p>
            <a:pPr>
              <a:buNone/>
            </a:pPr>
            <a:r>
              <a:rPr lang="fr-FR" sz="1800" b="0" i="0" u="none" strike="noStrike" dirty="0">
                <a:solidFill>
                  <a:srgbClr val="000000"/>
                </a:solidFill>
                <a:effectLst/>
                <a:latin typeface="Arial" panose="020B0604020202020204" pitchFamily="34" charset="0"/>
              </a:rPr>
              <a:t> </a:t>
            </a:r>
          </a:p>
          <a:p>
            <a:pPr>
              <a:buNone/>
            </a:pPr>
            <a:r>
              <a:rPr lang="fr-FR" dirty="0">
                <a:solidFill>
                  <a:srgbClr val="000000"/>
                </a:solidFill>
                <a:latin typeface="Arial" panose="020B0604020202020204" pitchFamily="34" charset="0"/>
              </a:rPr>
              <a:t>M</a:t>
            </a:r>
            <a:r>
              <a:rPr lang="fr-FR" sz="1800" b="0" i="0" u="none" strike="noStrike" dirty="0">
                <a:solidFill>
                  <a:srgbClr val="000000"/>
                </a:solidFill>
                <a:effectLst/>
                <a:latin typeface="Arial" panose="020B0604020202020204" pitchFamily="34" charset="0"/>
              </a:rPr>
              <a:t>aintenir une zone-tampon entre les zones envahies où les actions de contrôle prévalent, et les zones indemnes ou peu envahies où la détection précoce et la réaction rapide que nous venons de voir sont prioritaires.</a:t>
            </a:r>
            <a:endParaRPr lang="fr-FR" dirty="0"/>
          </a:p>
        </p:txBody>
      </p:sp>
      <p:pic>
        <p:nvPicPr>
          <p:cNvPr id="13314" name="Picture 2">
            <a:extLst>
              <a:ext uri="{FF2B5EF4-FFF2-40B4-BE49-F238E27FC236}">
                <a16:creationId xmlns:a16="http://schemas.microsoft.com/office/drawing/2014/main" id="{D8F700A2-84F9-EDD3-E660-31941F9E3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4" y="3733800"/>
            <a:ext cx="3014783" cy="300282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869C1D7F-29C1-A21C-CCB4-0317067A0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3210" y="3757676"/>
            <a:ext cx="3693890" cy="297894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44169494-1A9E-A75B-A651-60C0ACA498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7853" y="3788600"/>
            <a:ext cx="4629150" cy="289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06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37CB5-EEBE-C32F-4A20-7203DCE33AD7}"/>
            </a:ext>
          </a:extLst>
        </p:cNvPr>
        <p:cNvGrpSpPr/>
        <p:nvPr/>
      </p:nvGrpSpPr>
      <p:grpSpPr>
        <a:xfrm>
          <a:off x="0" y="0"/>
          <a:ext cx="0" cy="0"/>
          <a:chOff x="0" y="0"/>
          <a:chExt cx="0" cy="0"/>
        </a:xfrm>
      </p:grpSpPr>
      <p:pic>
        <p:nvPicPr>
          <p:cNvPr id="2" name="Picture 6">
            <a:extLst>
              <a:ext uri="{FF2B5EF4-FFF2-40B4-BE49-F238E27FC236}">
                <a16:creationId xmlns:a16="http://schemas.microsoft.com/office/drawing/2014/main" id="{4E368163-10B0-61F5-1475-CE37DE0900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89" name="Flèche : pentagone 88">
            <a:extLst>
              <a:ext uri="{FF2B5EF4-FFF2-40B4-BE49-F238E27FC236}">
                <a16:creationId xmlns:a16="http://schemas.microsoft.com/office/drawing/2014/main" id="{F5B62D73-8F37-B490-164D-FAA4A17324A4}"/>
              </a:ext>
            </a:extLst>
          </p:cNvPr>
          <p:cNvSpPr/>
          <p:nvPr/>
        </p:nvSpPr>
        <p:spPr>
          <a:xfrm>
            <a:off x="0" y="0"/>
            <a:ext cx="7061200"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9027F9BD-6751-26C3-70F4-158C74763A8A}"/>
              </a:ext>
            </a:extLst>
          </p:cNvPr>
          <p:cNvSpPr txBox="1"/>
          <p:nvPr/>
        </p:nvSpPr>
        <p:spPr>
          <a:xfrm>
            <a:off x="140743" y="121380"/>
            <a:ext cx="6573081" cy="461665"/>
          </a:xfrm>
          <a:prstGeom prst="rect">
            <a:avLst/>
          </a:prstGeom>
          <a:noFill/>
        </p:spPr>
        <p:txBody>
          <a:bodyPr wrap="none" rtlCol="0">
            <a:spAutoFit/>
          </a:bodyPr>
          <a:lstStyle/>
          <a:p>
            <a:r>
              <a:rPr lang="fr-FR" sz="2400" b="1" dirty="0"/>
              <a:t>Les interventions de gestion sur le long terme</a:t>
            </a:r>
          </a:p>
        </p:txBody>
      </p:sp>
      <p:pic>
        <p:nvPicPr>
          <p:cNvPr id="6146" name="Picture 2">
            <a:extLst>
              <a:ext uri="{FF2B5EF4-FFF2-40B4-BE49-F238E27FC236}">
                <a16:creationId xmlns:a16="http://schemas.microsoft.com/office/drawing/2014/main" id="{CC5E9A02-CC9C-ECC4-2934-FE62A56C0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775" y="1149149"/>
            <a:ext cx="7594600" cy="541602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D905814-5C38-815C-3C09-1A78E04B9D5E}"/>
              </a:ext>
            </a:extLst>
          </p:cNvPr>
          <p:cNvSpPr txBox="1"/>
          <p:nvPr/>
        </p:nvSpPr>
        <p:spPr>
          <a:xfrm>
            <a:off x="291177" y="2181529"/>
            <a:ext cx="4290348" cy="2246769"/>
          </a:xfrm>
          <a:prstGeom prst="rect">
            <a:avLst/>
          </a:prstGeom>
          <a:noFill/>
        </p:spPr>
        <p:txBody>
          <a:bodyPr wrap="square">
            <a:spAutoFit/>
          </a:bodyPr>
          <a:lstStyle/>
          <a:p>
            <a:r>
              <a:rPr lang="fr-FR" sz="2800" i="0" u="none" strike="noStrike" dirty="0">
                <a:solidFill>
                  <a:srgbClr val="000000"/>
                </a:solidFill>
                <a:effectLst/>
                <a:latin typeface="Arial" panose="020B0604020202020204" pitchFamily="34" charset="0"/>
              </a:rPr>
              <a:t> </a:t>
            </a:r>
            <a:r>
              <a:rPr lang="fr-FR" sz="2800" dirty="0">
                <a:solidFill>
                  <a:srgbClr val="000000"/>
                </a:solidFill>
                <a:latin typeface="Arial" panose="020B0604020202020204" pitchFamily="34" charset="0"/>
              </a:rPr>
              <a:t>La</a:t>
            </a:r>
            <a:r>
              <a:rPr lang="fr-FR" sz="2800" i="0" u="none" strike="noStrike" dirty="0">
                <a:solidFill>
                  <a:srgbClr val="000000"/>
                </a:solidFill>
                <a:effectLst/>
                <a:latin typeface="Arial" panose="020B0604020202020204" pitchFamily="34" charset="0"/>
              </a:rPr>
              <a:t> mise en place d’un programme d’intervention doit être pensée dans </a:t>
            </a:r>
            <a:r>
              <a:rPr lang="fr-FR" sz="2800" b="1" i="0" u="none" strike="noStrike" dirty="0">
                <a:solidFill>
                  <a:srgbClr val="000000"/>
                </a:solidFill>
                <a:effectLst/>
                <a:latin typeface="Arial" panose="020B0604020202020204" pitchFamily="34" charset="0"/>
              </a:rPr>
              <a:t>un cadre de gestion adaptative.</a:t>
            </a:r>
            <a:endParaRPr lang="fr-FR" sz="2800" dirty="0"/>
          </a:p>
        </p:txBody>
      </p:sp>
    </p:spTree>
    <p:extLst>
      <p:ext uri="{BB962C8B-B14F-4D97-AF65-F5344CB8AC3E}">
        <p14:creationId xmlns:p14="http://schemas.microsoft.com/office/powerpoint/2010/main" val="357062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A663F034-E441-327F-AEF7-662CE930F404}"/>
              </a:ext>
            </a:extLst>
          </p:cNvPr>
          <p:cNvSpPr txBox="1"/>
          <p:nvPr/>
        </p:nvSpPr>
        <p:spPr>
          <a:xfrm>
            <a:off x="193979" y="2154085"/>
            <a:ext cx="11750993" cy="235628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fr-FR" sz="2000" dirty="0"/>
              <a:t>Une </a:t>
            </a:r>
            <a:r>
              <a:rPr lang="fr-FR" sz="2000" b="1" dirty="0"/>
              <a:t>approche globale</a:t>
            </a:r>
            <a:r>
              <a:rPr lang="fr-FR" sz="2000" dirty="0"/>
              <a:t>, depuis l’analyse de la situation (quel écosystème, quelle espèce..) à l’évaluation des actions.</a:t>
            </a:r>
          </a:p>
          <a:p>
            <a:pPr marL="285750" indent="-285750">
              <a:lnSpc>
                <a:spcPct val="150000"/>
              </a:lnSpc>
              <a:buFont typeface="Arial" panose="020B0604020202020204" pitchFamily="34" charset="0"/>
              <a:buChar char="•"/>
            </a:pPr>
            <a:r>
              <a:rPr lang="fr-FR" sz="2000" dirty="0"/>
              <a:t>Des </a:t>
            </a:r>
            <a:r>
              <a:rPr lang="fr-FR" sz="2000" b="1" dirty="0"/>
              <a:t>choix stratégiques clairs</a:t>
            </a:r>
            <a:r>
              <a:rPr lang="fr-FR" sz="2000" dirty="0"/>
              <a:t>, basés sur des objectifs définis.</a:t>
            </a:r>
          </a:p>
          <a:p>
            <a:pPr marL="285750" indent="-285750">
              <a:lnSpc>
                <a:spcPct val="150000"/>
              </a:lnSpc>
              <a:buFont typeface="Arial" panose="020B0604020202020204" pitchFamily="34" charset="0"/>
              <a:buChar char="•"/>
            </a:pPr>
            <a:r>
              <a:rPr lang="fr-FR" sz="2000" dirty="0"/>
              <a:t>Une </a:t>
            </a:r>
            <a:r>
              <a:rPr lang="fr-FR" sz="2000" b="1" dirty="0"/>
              <a:t>implication de tous les acteurs concernés</a:t>
            </a:r>
            <a:r>
              <a:rPr lang="fr-FR" sz="2000" dirty="0"/>
              <a:t> et une prise en compte de leurs intérêts.</a:t>
            </a:r>
          </a:p>
          <a:p>
            <a:pPr marL="285750" indent="-285750">
              <a:lnSpc>
                <a:spcPct val="150000"/>
              </a:lnSpc>
              <a:buFont typeface="Arial" panose="020B0604020202020204" pitchFamily="34" charset="0"/>
              <a:buChar char="•"/>
            </a:pPr>
            <a:r>
              <a:rPr lang="fr-FR" sz="2000" dirty="0"/>
              <a:t>Un </a:t>
            </a:r>
            <a:r>
              <a:rPr lang="fr-FR" sz="2000" b="1" dirty="0"/>
              <a:t>dialogue entre toutes les parties prenantes</a:t>
            </a:r>
            <a:r>
              <a:rPr lang="fr-FR" sz="2000" dirty="0"/>
              <a:t> pour garantir l’efficacité des actions</a:t>
            </a:r>
          </a:p>
        </p:txBody>
      </p:sp>
      <p:sp>
        <p:nvSpPr>
          <p:cNvPr id="14" name="Google Shape;730;p51">
            <a:extLst>
              <a:ext uri="{FF2B5EF4-FFF2-40B4-BE49-F238E27FC236}">
                <a16:creationId xmlns:a16="http://schemas.microsoft.com/office/drawing/2014/main" id="{6255FCB1-2928-8CB3-495D-BBFF698C1FBF}"/>
              </a:ext>
            </a:extLst>
          </p:cNvPr>
          <p:cNvSpPr txBox="1"/>
          <p:nvPr/>
        </p:nvSpPr>
        <p:spPr>
          <a:xfrm>
            <a:off x="3435352" y="1145610"/>
            <a:ext cx="6399133" cy="652595"/>
          </a:xfrm>
          <a:prstGeom prst="rect">
            <a:avLst/>
          </a:prstGeom>
          <a:noFill/>
          <a:ln>
            <a:noFill/>
          </a:ln>
        </p:spPr>
        <p:txBody>
          <a:bodyPr spcFirstLastPara="1" wrap="square" lIns="121900" tIns="60933" rIns="121900" bIns="60933" anchor="t" anchorCtr="0">
            <a:noAutofit/>
          </a:bodyPr>
          <a:lstStyle/>
          <a:p>
            <a:pPr algn="just">
              <a:lnSpc>
                <a:spcPct val="90000"/>
              </a:lnSpc>
              <a:spcBef>
                <a:spcPts val="427"/>
              </a:spcBef>
              <a:buClr>
                <a:srgbClr val="000000"/>
              </a:buClr>
              <a:buSzPts val="1600"/>
            </a:pPr>
            <a:r>
              <a:rPr lang="fr-FR" sz="2800" b="1" dirty="0">
                <a:solidFill>
                  <a:schemeClr val="dk1"/>
                </a:solidFill>
                <a:ea typeface="Arial"/>
                <a:cs typeface="Arial"/>
                <a:sym typeface="Arial"/>
              </a:rPr>
              <a:t>Pour une gestion efficace</a:t>
            </a:r>
            <a:endParaRPr sz="2800" dirty="0"/>
          </a:p>
        </p:txBody>
      </p:sp>
      <p:sp>
        <p:nvSpPr>
          <p:cNvPr id="4" name="Google Shape;730;p51">
            <a:extLst>
              <a:ext uri="{FF2B5EF4-FFF2-40B4-BE49-F238E27FC236}">
                <a16:creationId xmlns:a16="http://schemas.microsoft.com/office/drawing/2014/main" id="{FB3A7B5D-C46D-B278-BF56-249FA6977D11}"/>
              </a:ext>
            </a:extLst>
          </p:cNvPr>
          <p:cNvSpPr txBox="1"/>
          <p:nvPr/>
        </p:nvSpPr>
        <p:spPr>
          <a:xfrm>
            <a:off x="2473009" y="5311696"/>
            <a:ext cx="7361476" cy="1067375"/>
          </a:xfrm>
          <a:prstGeom prst="rect">
            <a:avLst/>
          </a:prstGeom>
          <a:noFill/>
          <a:ln w="38100">
            <a:solidFill>
              <a:srgbClr val="FF0000"/>
            </a:solidFill>
          </a:ln>
        </p:spPr>
        <p:txBody>
          <a:bodyPr spcFirstLastPara="1" wrap="square" lIns="121900" tIns="60933" rIns="121900" bIns="60933" anchor="t" anchorCtr="0">
            <a:noAutofit/>
          </a:bodyPr>
          <a:lstStyle/>
          <a:p>
            <a:pPr algn="just">
              <a:lnSpc>
                <a:spcPct val="90000"/>
              </a:lnSpc>
              <a:buClr>
                <a:srgbClr val="000000"/>
              </a:buClr>
              <a:buSzPts val="1600"/>
            </a:pPr>
            <a:endParaRPr sz="2400" b="1" dirty="0">
              <a:solidFill>
                <a:schemeClr val="dk1"/>
              </a:solidFill>
              <a:ea typeface="Arial"/>
              <a:cs typeface="Arial"/>
              <a:sym typeface="Arial"/>
            </a:endParaRPr>
          </a:p>
          <a:p>
            <a:pPr algn="just">
              <a:lnSpc>
                <a:spcPct val="90000"/>
              </a:lnSpc>
              <a:spcBef>
                <a:spcPts val="427"/>
              </a:spcBef>
              <a:buClr>
                <a:srgbClr val="000000"/>
              </a:buClr>
              <a:buSzPts val="1600"/>
            </a:pPr>
            <a:r>
              <a:rPr lang="fr-FR" sz="2400" b="1" dirty="0">
                <a:solidFill>
                  <a:schemeClr val="dk1"/>
                </a:solidFill>
                <a:ea typeface="Arial"/>
                <a:cs typeface="Arial"/>
                <a:sym typeface="Arial"/>
              </a:rPr>
              <a:t>Pas de recette toute prête, ni de solutions miracle !  </a:t>
            </a:r>
            <a:endParaRPr sz="2400" dirty="0"/>
          </a:p>
        </p:txBody>
      </p:sp>
      <p:pic>
        <p:nvPicPr>
          <p:cNvPr id="5" name="Picture 6">
            <a:extLst>
              <a:ext uri="{FF2B5EF4-FFF2-40B4-BE49-F238E27FC236}">
                <a16:creationId xmlns:a16="http://schemas.microsoft.com/office/drawing/2014/main" id="{6507FF4F-6867-CDDC-3B77-E371506DA4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6" name="Flèche : pentagone 5">
            <a:extLst>
              <a:ext uri="{FF2B5EF4-FFF2-40B4-BE49-F238E27FC236}">
                <a16:creationId xmlns:a16="http://schemas.microsoft.com/office/drawing/2014/main" id="{E46D6AEE-EDC6-5E8F-9D98-3491186189D6}"/>
              </a:ext>
            </a:extLst>
          </p:cNvPr>
          <p:cNvSpPr/>
          <p:nvPr/>
        </p:nvSpPr>
        <p:spPr>
          <a:xfrm>
            <a:off x="0" y="0"/>
            <a:ext cx="7061200"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7E69976-9AB0-5211-0C2A-FCEC70AF70A3}"/>
              </a:ext>
            </a:extLst>
          </p:cNvPr>
          <p:cNvSpPr txBox="1"/>
          <p:nvPr/>
        </p:nvSpPr>
        <p:spPr>
          <a:xfrm>
            <a:off x="1875200" y="104458"/>
            <a:ext cx="2157963" cy="461665"/>
          </a:xfrm>
          <a:prstGeom prst="rect">
            <a:avLst/>
          </a:prstGeom>
          <a:noFill/>
        </p:spPr>
        <p:txBody>
          <a:bodyPr wrap="none" rtlCol="0">
            <a:spAutoFit/>
          </a:bodyPr>
          <a:lstStyle/>
          <a:p>
            <a:r>
              <a:rPr lang="fr-FR" sz="2400" b="1" dirty="0"/>
              <a:t>En conclusion</a:t>
            </a:r>
          </a:p>
        </p:txBody>
      </p:sp>
      <p:pic>
        <p:nvPicPr>
          <p:cNvPr id="8" name="Image 7">
            <a:extLst>
              <a:ext uri="{FF2B5EF4-FFF2-40B4-BE49-F238E27FC236}">
                <a16:creationId xmlns:a16="http://schemas.microsoft.com/office/drawing/2014/main" id="{1A3432F1-E2E7-B9D2-37E2-12006CC3F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865" y="718360"/>
            <a:ext cx="1471300" cy="1471300"/>
          </a:xfrm>
          <a:prstGeom prst="rect">
            <a:avLst/>
          </a:prstGeom>
        </p:spPr>
      </p:pic>
    </p:spTree>
    <p:extLst>
      <p:ext uri="{BB962C8B-B14F-4D97-AF65-F5344CB8AC3E}">
        <p14:creationId xmlns:p14="http://schemas.microsoft.com/office/powerpoint/2010/main" val="3614436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8325D94-929E-FBBE-B1D8-54C24E4D13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Une image contenant texte, capture d’écran&#10;&#10;Description générée automatiquement">
            <a:extLst>
              <a:ext uri="{FF2B5EF4-FFF2-40B4-BE49-F238E27FC236}">
                <a16:creationId xmlns:a16="http://schemas.microsoft.com/office/drawing/2014/main" id="{DD66CB1F-838E-760C-5F10-10EF1066BD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67" r="8220"/>
          <a:stretch/>
        </p:blipFill>
        <p:spPr bwMode="auto">
          <a:xfrm>
            <a:off x="4003057" y="3618776"/>
            <a:ext cx="4961000" cy="245006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DABD8AC2-200D-A65D-F11A-E19A70CFB06A}"/>
              </a:ext>
            </a:extLst>
          </p:cNvPr>
          <p:cNvPicPr>
            <a:picLocks noChangeAspect="1"/>
          </p:cNvPicPr>
          <p:nvPr/>
        </p:nvPicPr>
        <p:blipFill>
          <a:blip r:embed="rId5"/>
          <a:srcRect t="17017" b="13397"/>
          <a:stretch/>
        </p:blipFill>
        <p:spPr>
          <a:xfrm>
            <a:off x="-12944" y="571072"/>
            <a:ext cx="12204943" cy="1571763"/>
          </a:xfrm>
          <a:prstGeom prst="rect">
            <a:avLst/>
          </a:prstGeom>
        </p:spPr>
      </p:pic>
      <p:sp>
        <p:nvSpPr>
          <p:cNvPr id="57" name="ZoneTexte 56">
            <a:extLst>
              <a:ext uri="{FF2B5EF4-FFF2-40B4-BE49-F238E27FC236}">
                <a16:creationId xmlns:a16="http://schemas.microsoft.com/office/drawing/2014/main" id="{D1D593D2-BA44-5EBF-CB17-2C5B67526BE0}"/>
              </a:ext>
            </a:extLst>
          </p:cNvPr>
          <p:cNvSpPr txBox="1"/>
          <p:nvPr/>
        </p:nvSpPr>
        <p:spPr>
          <a:xfrm>
            <a:off x="185034" y="2301953"/>
            <a:ext cx="1190765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spc="-40" dirty="0">
                <a:solidFill>
                  <a:srgbClr val="1C2036"/>
                </a:solidFill>
                <a:ea typeface="Open Sans" panose="020B0606030504020204" pitchFamily="34" charset="0"/>
                <a:cs typeface="Open Sans" panose="020B0606030504020204" pitchFamily="34" charset="0"/>
              </a:rPr>
              <a:t>Le Centre de Ressources National EEE aborde les EEE des </a:t>
            </a:r>
            <a:r>
              <a:rPr lang="fr-FR" sz="1400" b="1" spc="-40" dirty="0">
                <a:solidFill>
                  <a:srgbClr val="1C2036"/>
                </a:solidFill>
                <a:ea typeface="Open Sans" panose="020B0606030504020204" pitchFamily="34" charset="0"/>
                <a:cs typeface="Open Sans" panose="020B0606030504020204" pitchFamily="34" charset="0"/>
              </a:rPr>
              <a:t>écosystèmes terrestres, d'eau douce et marins </a:t>
            </a:r>
            <a:r>
              <a:rPr lang="fr-FR" sz="1400" spc="-40" dirty="0">
                <a:solidFill>
                  <a:srgbClr val="1C2036"/>
                </a:solidFill>
                <a:ea typeface="Open Sans" panose="020B0606030504020204" pitchFamily="34" charset="0"/>
                <a:cs typeface="Open Sans" panose="020B0606030504020204" pitchFamily="34" charset="0"/>
              </a:rPr>
              <a:t>en France métropolitaine et dans les territoires d'outre-mer. Les activités du Centre impliquent </a:t>
            </a:r>
            <a:r>
              <a:rPr lang="fr-FR" sz="1400" b="1" spc="-40" dirty="0">
                <a:solidFill>
                  <a:srgbClr val="1C2036"/>
                </a:solidFill>
                <a:ea typeface="Open Sans" panose="020B0606030504020204" pitchFamily="34" charset="0"/>
                <a:cs typeface="Open Sans" panose="020B0606030504020204" pitchFamily="34" charset="0"/>
              </a:rPr>
              <a:t>100 membres d'un réseau d'experts </a:t>
            </a:r>
            <a:r>
              <a:rPr lang="fr-FR" sz="1400" spc="-40" dirty="0">
                <a:solidFill>
                  <a:srgbClr val="1C2036"/>
                </a:solidFill>
                <a:ea typeface="Open Sans" panose="020B0606030504020204" pitchFamily="34" charset="0"/>
                <a:cs typeface="Open Sans" panose="020B0606030504020204" pitchFamily="34" charset="0"/>
              </a:rPr>
              <a:t>comprenant des chercheurs, des gestionnaires d'espaces naturels, des ONG et des autorités locales.</a:t>
            </a:r>
            <a:endParaRPr lang="en-US" sz="1400" spc="-40" dirty="0">
              <a:solidFill>
                <a:srgbClr val="1C2036"/>
              </a:solidFill>
              <a:ea typeface="Open Sans" panose="020B0606030504020204" pitchFamily="34" charset="0"/>
              <a:cs typeface="Open Sans" panose="020B0606030504020204" pitchFamily="34" charset="0"/>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A0305C6B-AAB8-536F-5D13-F8DF21FB7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4" y="669911"/>
            <a:ext cx="2157988" cy="1087986"/>
          </a:xfrm>
          <a:prstGeom prst="rect">
            <a:avLst/>
          </a:prstGeom>
        </p:spPr>
      </p:pic>
      <p:pic>
        <p:nvPicPr>
          <p:cNvPr id="6146" name="Picture 2" descr="Une image contenant texte, mammifère, plein air, chien&#10;&#10;Description générée automatiquement">
            <a:extLst>
              <a:ext uri="{FF2B5EF4-FFF2-40B4-BE49-F238E27FC236}">
                <a16:creationId xmlns:a16="http://schemas.microsoft.com/office/drawing/2014/main" id="{F3C9BAD8-45A1-AB67-B2B7-F386545D644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3791"/>
          <a:stretch/>
        </p:blipFill>
        <p:spPr bwMode="auto">
          <a:xfrm>
            <a:off x="85724" y="3199735"/>
            <a:ext cx="3779750" cy="328815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0">
            <a:extLst>
              <a:ext uri="{FF2B5EF4-FFF2-40B4-BE49-F238E27FC236}">
                <a16:creationId xmlns:a16="http://schemas.microsoft.com/office/drawing/2014/main" id="{F96D3FDF-8426-3C30-8100-D6D3D3A6F97D}"/>
              </a:ext>
            </a:extLst>
          </p:cNvPr>
          <p:cNvSpPr txBox="1"/>
          <p:nvPr/>
        </p:nvSpPr>
        <p:spPr>
          <a:xfrm>
            <a:off x="3242542" y="6286928"/>
            <a:ext cx="6482030" cy="461665"/>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070C0"/>
                </a:solidFill>
              </a:rPr>
              <a:t>https://especes-exotiques-envahissantes.fr/</a:t>
            </a:r>
          </a:p>
        </p:txBody>
      </p:sp>
      <p:pic>
        <p:nvPicPr>
          <p:cNvPr id="6152" name="Picture 8" descr="Une image contenant texte, fleur, capture d’écran, Brochure&#10;&#10;Description générée automatiquement">
            <a:extLst>
              <a:ext uri="{FF2B5EF4-FFF2-40B4-BE49-F238E27FC236}">
                <a16:creationId xmlns:a16="http://schemas.microsoft.com/office/drawing/2014/main" id="{B8EB6948-408A-B85F-B7D7-304020A0B1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9922" y="3040617"/>
            <a:ext cx="1963055" cy="2804992"/>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a:extLst>
              <a:ext uri="{FF2B5EF4-FFF2-40B4-BE49-F238E27FC236}">
                <a16:creationId xmlns:a16="http://schemas.microsoft.com/office/drawing/2014/main" id="{CDCFC4E5-AA69-16C5-54CE-83202DB646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89861" y="4866010"/>
            <a:ext cx="1416415" cy="199199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99873F55-61EA-40EE-DA21-8624466D99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89861" y="2937494"/>
            <a:ext cx="1416415" cy="201339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a:extLst>
              <a:ext uri="{FF2B5EF4-FFF2-40B4-BE49-F238E27FC236}">
                <a16:creationId xmlns:a16="http://schemas.microsoft.com/office/drawing/2014/main" id="{F7D7C4E3-F9B4-BAAF-6FC0-07C51DC279E6}"/>
              </a:ext>
            </a:extLst>
          </p:cNvPr>
          <p:cNvGrpSpPr/>
          <p:nvPr/>
        </p:nvGrpSpPr>
        <p:grpSpPr>
          <a:xfrm>
            <a:off x="9597937" y="-19502"/>
            <a:ext cx="1868348" cy="642616"/>
            <a:chOff x="1540709" y="-485992"/>
            <a:chExt cx="2072742" cy="720164"/>
          </a:xfrm>
        </p:grpSpPr>
        <p:pic>
          <p:nvPicPr>
            <p:cNvPr id="16" name="Image 15">
              <a:extLst>
                <a:ext uri="{FF2B5EF4-FFF2-40B4-BE49-F238E27FC236}">
                  <a16:creationId xmlns:a16="http://schemas.microsoft.com/office/drawing/2014/main" id="{EDBEDDBF-4905-033C-DC3B-9CC9F54F633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328" t="53137" r="-4" b="1553"/>
            <a:stretch/>
          </p:blipFill>
          <p:spPr>
            <a:xfrm>
              <a:off x="1540709" y="-485992"/>
              <a:ext cx="1204609" cy="720164"/>
            </a:xfrm>
            <a:prstGeom prst="rect">
              <a:avLst/>
            </a:prstGeom>
          </p:spPr>
        </p:pic>
        <p:pic>
          <p:nvPicPr>
            <p:cNvPr id="17" name="Image 16">
              <a:extLst>
                <a:ext uri="{FF2B5EF4-FFF2-40B4-BE49-F238E27FC236}">
                  <a16:creationId xmlns:a16="http://schemas.microsoft.com/office/drawing/2014/main" id="{09015345-9CD5-760A-0038-5A38663D129A}"/>
                </a:ext>
              </a:extLst>
            </p:cNvPr>
            <p:cNvPicPr>
              <a:picLocks noChangeAspect="1"/>
            </p:cNvPicPr>
            <p:nvPr/>
          </p:nvPicPr>
          <p:blipFill>
            <a:blip r:embed="rId12"/>
            <a:stretch>
              <a:fillRect/>
            </a:stretch>
          </p:blipFill>
          <p:spPr>
            <a:xfrm>
              <a:off x="2732535" y="-461835"/>
              <a:ext cx="880916" cy="694056"/>
            </a:xfrm>
            <a:prstGeom prst="rect">
              <a:avLst/>
            </a:prstGeom>
          </p:spPr>
        </p:pic>
      </p:grpSp>
      <p:sp>
        <p:nvSpPr>
          <p:cNvPr id="4" name="Flèche : pentagone 3">
            <a:extLst>
              <a:ext uri="{FF2B5EF4-FFF2-40B4-BE49-F238E27FC236}">
                <a16:creationId xmlns:a16="http://schemas.microsoft.com/office/drawing/2014/main" id="{FF57A631-106F-9174-3880-78B6866EE1FD}"/>
              </a:ext>
            </a:extLst>
          </p:cNvPr>
          <p:cNvSpPr/>
          <p:nvPr/>
        </p:nvSpPr>
        <p:spPr>
          <a:xfrm>
            <a:off x="0" y="0"/>
            <a:ext cx="7061200"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C7A7E97D-1EFF-8FA5-EFBB-88356C283C7C}"/>
              </a:ext>
            </a:extLst>
          </p:cNvPr>
          <p:cNvSpPr txBox="1"/>
          <p:nvPr/>
        </p:nvSpPr>
        <p:spPr>
          <a:xfrm>
            <a:off x="1157804" y="91752"/>
            <a:ext cx="4169475" cy="461665"/>
          </a:xfrm>
          <a:prstGeom prst="rect">
            <a:avLst/>
          </a:prstGeom>
          <a:noFill/>
        </p:spPr>
        <p:txBody>
          <a:bodyPr wrap="none" rtlCol="0">
            <a:spAutoFit/>
          </a:bodyPr>
          <a:lstStyle/>
          <a:p>
            <a:r>
              <a:rPr lang="fr-FR" sz="2400" b="1" dirty="0"/>
              <a:t>Le Centre de ressources EEE</a:t>
            </a:r>
          </a:p>
        </p:txBody>
      </p:sp>
    </p:spTree>
    <p:extLst>
      <p:ext uri="{BB962C8B-B14F-4D97-AF65-F5344CB8AC3E}">
        <p14:creationId xmlns:p14="http://schemas.microsoft.com/office/powerpoint/2010/main" val="3479225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5BD4C-7CF1-2FDF-A329-A19855FD6210}"/>
            </a:ext>
          </a:extLst>
        </p:cNvPr>
        <p:cNvGrpSpPr/>
        <p:nvPr/>
      </p:nvGrpSpPr>
      <p:grpSpPr>
        <a:xfrm>
          <a:off x="0" y="0"/>
          <a:ext cx="0" cy="0"/>
          <a:chOff x="0" y="0"/>
          <a:chExt cx="0" cy="0"/>
        </a:xfrm>
      </p:grpSpPr>
      <p:sp>
        <p:nvSpPr>
          <p:cNvPr id="16" name="Flèche : pentagone 15">
            <a:extLst>
              <a:ext uri="{FF2B5EF4-FFF2-40B4-BE49-F238E27FC236}">
                <a16:creationId xmlns:a16="http://schemas.microsoft.com/office/drawing/2014/main" id="{7D94B92B-36B2-F5F2-6034-E952437DCC57}"/>
              </a:ext>
            </a:extLst>
          </p:cNvPr>
          <p:cNvSpPr/>
          <p:nvPr/>
        </p:nvSpPr>
        <p:spPr>
          <a:xfrm>
            <a:off x="3632200" y="1866900"/>
            <a:ext cx="8559800" cy="2024201"/>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1E52BDE-A1B9-35BD-6734-B3253F2D49D7}"/>
              </a:ext>
            </a:extLst>
          </p:cNvPr>
          <p:cNvSpPr txBox="1"/>
          <p:nvPr/>
        </p:nvSpPr>
        <p:spPr>
          <a:xfrm>
            <a:off x="4537075" y="2555834"/>
            <a:ext cx="7464425" cy="646331"/>
          </a:xfrm>
          <a:prstGeom prst="rect">
            <a:avLst/>
          </a:prstGeom>
          <a:noFill/>
        </p:spPr>
        <p:txBody>
          <a:bodyPr wrap="square" rtlCol="0">
            <a:spAutoFit/>
          </a:bodyPr>
          <a:lstStyle/>
          <a:p>
            <a:r>
              <a:rPr lang="fr-FR" sz="3600" b="1" dirty="0"/>
              <a:t>Merci pour votre attention</a:t>
            </a:r>
          </a:p>
        </p:txBody>
      </p:sp>
      <p:pic>
        <p:nvPicPr>
          <p:cNvPr id="1030" name="Picture 6">
            <a:extLst>
              <a:ext uri="{FF2B5EF4-FFF2-40B4-BE49-F238E27FC236}">
                <a16:creationId xmlns:a16="http://schemas.microsoft.com/office/drawing/2014/main" id="{7C9641B0-9E61-7C6D-B1F7-27C06974A4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698" r="29167"/>
          <a:stretch/>
        </p:blipFill>
        <p:spPr bwMode="auto">
          <a:xfrm>
            <a:off x="190500" y="-44824"/>
            <a:ext cx="3441700" cy="690282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00C7163-EA31-FBE6-B0DF-DDA2C5699C8F}"/>
              </a:ext>
            </a:extLst>
          </p:cNvPr>
          <p:cNvSpPr txBox="1"/>
          <p:nvPr/>
        </p:nvSpPr>
        <p:spPr>
          <a:xfrm>
            <a:off x="3875314" y="5353312"/>
            <a:ext cx="5558253" cy="1231106"/>
          </a:xfrm>
          <a:prstGeom prst="rect">
            <a:avLst/>
          </a:prstGeom>
          <a:noFill/>
        </p:spPr>
        <p:txBody>
          <a:bodyPr wrap="none" rtlCol="0">
            <a:spAutoFit/>
          </a:bodyPr>
          <a:lstStyle/>
          <a:p>
            <a:r>
              <a:rPr lang="fr-FR" sz="2000" b="1" dirty="0"/>
              <a:t>Camille Bernery</a:t>
            </a:r>
            <a:r>
              <a:rPr lang="fr-FR" dirty="0"/>
              <a:t>, </a:t>
            </a:r>
          </a:p>
          <a:p>
            <a:r>
              <a:rPr lang="fr-FR" dirty="0"/>
              <a:t>Chargée de mission Espèces Exotiques Envahissantes</a:t>
            </a:r>
          </a:p>
          <a:p>
            <a:r>
              <a:rPr lang="fr-FR" dirty="0"/>
              <a:t>Comité français de l’UICN</a:t>
            </a:r>
          </a:p>
          <a:p>
            <a:r>
              <a:rPr lang="fr-FR" dirty="0"/>
              <a:t>Camille.bernery@uicn.fr</a:t>
            </a:r>
          </a:p>
        </p:txBody>
      </p:sp>
    </p:spTree>
    <p:extLst>
      <p:ext uri="{BB962C8B-B14F-4D97-AF65-F5344CB8AC3E}">
        <p14:creationId xmlns:p14="http://schemas.microsoft.com/office/powerpoint/2010/main" val="1411011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D0D0AD65-D16C-0945-84E9-366A03A6B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99F46DAB-F7E8-F093-F4B6-EFED3B8BE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113" y="6102338"/>
            <a:ext cx="4768299" cy="558710"/>
          </a:xfrm>
          <a:prstGeom prst="roundRect">
            <a:avLst/>
          </a:prstGeom>
          <a:ln>
            <a:noFill/>
          </a:ln>
        </p:spPr>
      </p:pic>
      <p:pic>
        <p:nvPicPr>
          <p:cNvPr id="7" name="Image 6">
            <a:extLst>
              <a:ext uri="{FF2B5EF4-FFF2-40B4-BE49-F238E27FC236}">
                <a16:creationId xmlns:a16="http://schemas.microsoft.com/office/drawing/2014/main" id="{DF9523B5-B7FE-0EE4-9ECE-D8D305FFD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7594" y="1003262"/>
            <a:ext cx="1532230" cy="1501585"/>
          </a:xfrm>
          <a:prstGeom prst="roundRect">
            <a:avLst/>
          </a:prstGeom>
          <a:ln>
            <a:noFill/>
          </a:ln>
        </p:spPr>
      </p:pic>
      <p:pic>
        <p:nvPicPr>
          <p:cNvPr id="8" name="Image 7">
            <a:extLst>
              <a:ext uri="{FF2B5EF4-FFF2-40B4-BE49-F238E27FC236}">
                <a16:creationId xmlns:a16="http://schemas.microsoft.com/office/drawing/2014/main" id="{F9CC0AD4-B4EC-6FE9-5349-67162C9BB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9537" y="4935035"/>
            <a:ext cx="1548411" cy="676140"/>
          </a:xfrm>
          <a:prstGeom prst="roundRect">
            <a:avLst/>
          </a:prstGeom>
          <a:ln>
            <a:noFill/>
          </a:ln>
        </p:spPr>
      </p:pic>
      <p:pic>
        <p:nvPicPr>
          <p:cNvPr id="9" name="Image 8">
            <a:extLst>
              <a:ext uri="{FF2B5EF4-FFF2-40B4-BE49-F238E27FC236}">
                <a16:creationId xmlns:a16="http://schemas.microsoft.com/office/drawing/2014/main" id="{61E04B94-4381-7C9D-CBB9-EE809B5A4C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1414" y="2664246"/>
            <a:ext cx="1548411" cy="1333560"/>
          </a:xfrm>
          <a:prstGeom prst="roundRect">
            <a:avLst/>
          </a:prstGeom>
          <a:ln>
            <a:noFill/>
          </a:ln>
        </p:spPr>
      </p:pic>
      <p:pic>
        <p:nvPicPr>
          <p:cNvPr id="12" name="Image 11">
            <a:extLst>
              <a:ext uri="{FF2B5EF4-FFF2-40B4-BE49-F238E27FC236}">
                <a16:creationId xmlns:a16="http://schemas.microsoft.com/office/drawing/2014/main" id="{4352E121-8D56-3265-CB7F-B218F23661EE}"/>
              </a:ext>
            </a:extLst>
          </p:cNvPr>
          <p:cNvPicPr>
            <a:picLocks noChangeAspect="1"/>
          </p:cNvPicPr>
          <p:nvPr/>
        </p:nvPicPr>
        <p:blipFill rotWithShape="1">
          <a:blip r:embed="rId7"/>
          <a:srcRect l="38188" t="20437" r="38975" b="45800"/>
          <a:stretch/>
        </p:blipFill>
        <p:spPr>
          <a:xfrm>
            <a:off x="8523835" y="4247627"/>
            <a:ext cx="1603566" cy="1333560"/>
          </a:xfrm>
          <a:prstGeom prst="roundRect">
            <a:avLst/>
          </a:prstGeom>
          <a:ln>
            <a:noFill/>
          </a:ln>
        </p:spPr>
      </p:pic>
      <p:pic>
        <p:nvPicPr>
          <p:cNvPr id="2" name="Image 1">
            <a:extLst>
              <a:ext uri="{FF2B5EF4-FFF2-40B4-BE49-F238E27FC236}">
                <a16:creationId xmlns:a16="http://schemas.microsoft.com/office/drawing/2014/main" id="{9AAFD59E-CA2E-30B1-A6CC-EDE1844FE8AF}"/>
              </a:ext>
            </a:extLst>
          </p:cNvPr>
          <p:cNvPicPr>
            <a:picLocks noChangeAspect="1"/>
          </p:cNvPicPr>
          <p:nvPr/>
        </p:nvPicPr>
        <p:blipFill>
          <a:blip r:embed="rId8"/>
          <a:stretch>
            <a:fillRect/>
          </a:stretch>
        </p:blipFill>
        <p:spPr>
          <a:xfrm>
            <a:off x="3863752" y="4978299"/>
            <a:ext cx="4129460" cy="994234"/>
          </a:xfrm>
          <a:prstGeom prst="roundRect">
            <a:avLst/>
          </a:prstGeom>
          <a:ln w="12700">
            <a:noFill/>
          </a:ln>
        </p:spPr>
        <p:style>
          <a:lnRef idx="2">
            <a:schemeClr val="accent4"/>
          </a:lnRef>
          <a:fillRef idx="1">
            <a:schemeClr val="lt1"/>
          </a:fillRef>
          <a:effectRef idx="0">
            <a:schemeClr val="accent4"/>
          </a:effectRef>
          <a:fontRef idx="minor">
            <a:schemeClr val="dk1"/>
          </a:fontRef>
        </p:style>
      </p:pic>
      <p:pic>
        <p:nvPicPr>
          <p:cNvPr id="5" name="Image 4">
            <a:extLst>
              <a:ext uri="{FF2B5EF4-FFF2-40B4-BE49-F238E27FC236}">
                <a16:creationId xmlns:a16="http://schemas.microsoft.com/office/drawing/2014/main" id="{319C30F3-D10E-14B0-7D8E-48AFE06DF61E}"/>
              </a:ext>
            </a:extLst>
          </p:cNvPr>
          <p:cNvPicPr>
            <a:picLocks noChangeAspect="1"/>
          </p:cNvPicPr>
          <p:nvPr/>
        </p:nvPicPr>
        <p:blipFill rotWithShape="1">
          <a:blip r:embed="rId9"/>
          <a:srcRect l="27163" t="16401" r="13776" b="12201"/>
          <a:stretch/>
        </p:blipFill>
        <p:spPr>
          <a:xfrm>
            <a:off x="1957180" y="765631"/>
            <a:ext cx="6036033" cy="4104502"/>
          </a:xfrm>
          <a:prstGeom prst="rect">
            <a:avLst/>
          </a:prstGeom>
          <a:solidFill>
            <a:schemeClr val="accent4"/>
          </a:solidFill>
          <a:ln>
            <a:noFill/>
          </a:ln>
        </p:spPr>
      </p:pic>
      <p:pic>
        <p:nvPicPr>
          <p:cNvPr id="1026" name="Picture 2" descr="Afficher l’image source">
            <a:extLst>
              <a:ext uri="{FF2B5EF4-FFF2-40B4-BE49-F238E27FC236}">
                <a16:creationId xmlns:a16="http://schemas.microsoft.com/office/drawing/2014/main" id="{61642FB3-CD81-5C17-9FC3-8145F90B89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46799" y="5670726"/>
            <a:ext cx="1773821" cy="10328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Flèche : pentagone 2">
            <a:extLst>
              <a:ext uri="{FF2B5EF4-FFF2-40B4-BE49-F238E27FC236}">
                <a16:creationId xmlns:a16="http://schemas.microsoft.com/office/drawing/2014/main" id="{D7C7E589-55C9-7800-C154-E8465F307100}"/>
              </a:ext>
            </a:extLst>
          </p:cNvPr>
          <p:cNvSpPr/>
          <p:nvPr/>
        </p:nvSpPr>
        <p:spPr>
          <a:xfrm>
            <a:off x="0" y="0"/>
            <a:ext cx="8559800"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9D50415F-EF7B-DE79-279A-22AF811F7FCD}"/>
              </a:ext>
            </a:extLst>
          </p:cNvPr>
          <p:cNvSpPr txBox="1"/>
          <p:nvPr/>
        </p:nvSpPr>
        <p:spPr>
          <a:xfrm>
            <a:off x="140743" y="121380"/>
            <a:ext cx="4468596" cy="461665"/>
          </a:xfrm>
          <a:prstGeom prst="rect">
            <a:avLst/>
          </a:prstGeom>
          <a:noFill/>
        </p:spPr>
        <p:txBody>
          <a:bodyPr wrap="none" rtlCol="0">
            <a:spAutoFit/>
          </a:bodyPr>
          <a:lstStyle/>
          <a:p>
            <a:r>
              <a:rPr lang="fr-FR" sz="2400" b="1" dirty="0"/>
              <a:t>Des territoires qui s’organisent</a:t>
            </a:r>
          </a:p>
        </p:txBody>
      </p:sp>
    </p:spTree>
    <p:extLst>
      <p:ext uri="{BB962C8B-B14F-4D97-AF65-F5344CB8AC3E}">
        <p14:creationId xmlns:p14="http://schemas.microsoft.com/office/powerpoint/2010/main" val="36395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72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C077B40-324B-9EDF-4EEA-6125E7F0C0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5" name="Flèche : pentagone 4">
            <a:extLst>
              <a:ext uri="{FF2B5EF4-FFF2-40B4-BE49-F238E27FC236}">
                <a16:creationId xmlns:a16="http://schemas.microsoft.com/office/drawing/2014/main" id="{143DD76C-F83B-751D-94BF-CE6FEEBAAA74}"/>
              </a:ext>
            </a:extLst>
          </p:cNvPr>
          <p:cNvSpPr/>
          <p:nvPr/>
        </p:nvSpPr>
        <p:spPr>
          <a:xfrm>
            <a:off x="0" y="0"/>
            <a:ext cx="6858000"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FEFD5F78-CE4C-29BD-59E5-3DFCE01137E1}"/>
              </a:ext>
            </a:extLst>
          </p:cNvPr>
          <p:cNvSpPr txBox="1"/>
          <p:nvPr/>
        </p:nvSpPr>
        <p:spPr>
          <a:xfrm>
            <a:off x="140743" y="121380"/>
            <a:ext cx="6287875" cy="461665"/>
          </a:xfrm>
          <a:prstGeom prst="rect">
            <a:avLst/>
          </a:prstGeom>
          <a:noFill/>
        </p:spPr>
        <p:txBody>
          <a:bodyPr wrap="none" rtlCol="0">
            <a:spAutoFit/>
          </a:bodyPr>
          <a:lstStyle/>
          <a:p>
            <a:r>
              <a:rPr lang="fr-FR" sz="2400" b="1" dirty="0"/>
              <a:t>Objectifs et démarche de la gestion des EEE</a:t>
            </a:r>
          </a:p>
        </p:txBody>
      </p:sp>
      <p:sp>
        <p:nvSpPr>
          <p:cNvPr id="7" name="Google Shape;730;p51">
            <a:extLst>
              <a:ext uri="{FF2B5EF4-FFF2-40B4-BE49-F238E27FC236}">
                <a16:creationId xmlns:a16="http://schemas.microsoft.com/office/drawing/2014/main" id="{8BE225AD-8984-7359-CC2D-476A2479BBC1}"/>
              </a:ext>
            </a:extLst>
          </p:cNvPr>
          <p:cNvSpPr txBox="1"/>
          <p:nvPr/>
        </p:nvSpPr>
        <p:spPr>
          <a:xfrm>
            <a:off x="-685148" y="2264171"/>
            <a:ext cx="10424825" cy="4169227"/>
          </a:xfrm>
          <a:prstGeom prst="rect">
            <a:avLst/>
          </a:prstGeom>
          <a:noFill/>
          <a:ln>
            <a:noFill/>
          </a:ln>
        </p:spPr>
        <p:txBody>
          <a:bodyPr spcFirstLastPara="1" wrap="square" lIns="121900" tIns="60933" rIns="121900" bIns="60933" anchor="t" anchorCtr="0">
            <a:noAutofit/>
          </a:bodyPr>
          <a:lstStyle/>
          <a:p>
            <a:pPr marL="952485" lvl="1" indent="-342900" algn="just">
              <a:lnSpc>
                <a:spcPct val="150000"/>
              </a:lnSpc>
              <a:spcBef>
                <a:spcPts val="427"/>
              </a:spcBef>
              <a:buClr>
                <a:srgbClr val="000000"/>
              </a:buClr>
              <a:buSzPts val="1600"/>
              <a:buFont typeface="Arial" panose="020B0604020202020204" pitchFamily="34" charset="0"/>
              <a:buChar char="•"/>
            </a:pPr>
            <a:r>
              <a:rPr lang="fr-FR" sz="2000" dirty="0">
                <a:solidFill>
                  <a:schemeClr val="dk1"/>
                </a:solidFill>
                <a:ea typeface="Arial"/>
                <a:cs typeface="Arial"/>
                <a:sym typeface="Arial"/>
              </a:rPr>
              <a:t>Pour </a:t>
            </a:r>
            <a:r>
              <a:rPr lang="fr-FR" sz="2000" b="1" dirty="0">
                <a:solidFill>
                  <a:schemeClr val="accent6">
                    <a:lumMod val="75000"/>
                  </a:schemeClr>
                </a:solidFill>
                <a:ea typeface="Arial"/>
                <a:cs typeface="Arial"/>
                <a:sym typeface="Arial"/>
              </a:rPr>
              <a:t>préserver la biodiversité </a:t>
            </a:r>
            <a:r>
              <a:rPr lang="fr-FR" sz="2000" dirty="0">
                <a:solidFill>
                  <a:schemeClr val="dk1"/>
                </a:solidFill>
                <a:ea typeface="Arial"/>
                <a:cs typeface="Arial"/>
                <a:sym typeface="Arial"/>
              </a:rPr>
              <a:t>en place? </a:t>
            </a:r>
            <a:endParaRPr sz="2000" dirty="0"/>
          </a:p>
          <a:p>
            <a:pPr marL="952485" lvl="1" indent="-342900" algn="just">
              <a:lnSpc>
                <a:spcPct val="150000"/>
              </a:lnSpc>
              <a:spcBef>
                <a:spcPts val="427"/>
              </a:spcBef>
              <a:buClr>
                <a:srgbClr val="000000"/>
              </a:buClr>
              <a:buSzPts val="1600"/>
              <a:buFont typeface="Arial" panose="020B0604020202020204" pitchFamily="34" charset="0"/>
              <a:buChar char="•"/>
            </a:pPr>
            <a:r>
              <a:rPr lang="fr-FR" sz="2000" dirty="0">
                <a:solidFill>
                  <a:schemeClr val="dk1"/>
                </a:solidFill>
                <a:ea typeface="Arial"/>
                <a:cs typeface="Arial"/>
                <a:sym typeface="Arial"/>
              </a:rPr>
              <a:t>Pour </a:t>
            </a:r>
            <a:r>
              <a:rPr lang="fr-FR" sz="2000" b="1" dirty="0">
                <a:solidFill>
                  <a:schemeClr val="accent6">
                    <a:lumMod val="75000"/>
                  </a:schemeClr>
                </a:solidFill>
                <a:ea typeface="Arial"/>
                <a:cs typeface="Arial"/>
                <a:sym typeface="Arial"/>
              </a:rPr>
              <a:t>favoriser le retour de la biodiversité</a:t>
            </a:r>
            <a:r>
              <a:rPr lang="fr-FR" sz="2000" dirty="0">
                <a:solidFill>
                  <a:schemeClr val="dk1"/>
                </a:solidFill>
                <a:ea typeface="Arial"/>
                <a:cs typeface="Arial"/>
                <a:sym typeface="Arial"/>
              </a:rPr>
              <a:t>? </a:t>
            </a:r>
          </a:p>
          <a:p>
            <a:pPr marL="952485" lvl="1" indent="-342900" algn="just">
              <a:lnSpc>
                <a:spcPct val="150000"/>
              </a:lnSpc>
              <a:spcBef>
                <a:spcPts val="427"/>
              </a:spcBef>
              <a:buClr>
                <a:srgbClr val="000000"/>
              </a:buClr>
              <a:buSzPts val="1600"/>
              <a:buFont typeface="Arial" panose="020B0604020202020204" pitchFamily="34" charset="0"/>
              <a:buChar char="•"/>
            </a:pPr>
            <a:r>
              <a:rPr lang="fr-FR" sz="2000" dirty="0">
                <a:solidFill>
                  <a:schemeClr val="dk1"/>
                </a:solidFill>
                <a:ea typeface="Arial"/>
                <a:cs typeface="Arial"/>
                <a:sym typeface="Arial"/>
              </a:rPr>
              <a:t>Pour </a:t>
            </a:r>
            <a:r>
              <a:rPr lang="fr-FR" sz="2000" b="1" dirty="0">
                <a:solidFill>
                  <a:schemeClr val="accent6">
                    <a:lumMod val="75000"/>
                  </a:schemeClr>
                </a:solidFill>
                <a:ea typeface="Arial"/>
                <a:cs typeface="Arial"/>
                <a:sym typeface="Arial"/>
              </a:rPr>
              <a:t>maintenir le fonctionnement d’un écosystème</a:t>
            </a:r>
            <a:r>
              <a:rPr lang="fr-FR" sz="2000" dirty="0">
                <a:solidFill>
                  <a:schemeClr val="dk1"/>
                </a:solidFill>
                <a:ea typeface="Arial"/>
                <a:cs typeface="Arial"/>
                <a:sym typeface="Arial"/>
              </a:rPr>
              <a:t>? </a:t>
            </a:r>
          </a:p>
          <a:p>
            <a:pPr marL="952485" lvl="1" indent="-342900" algn="just">
              <a:lnSpc>
                <a:spcPct val="150000"/>
              </a:lnSpc>
              <a:spcBef>
                <a:spcPts val="427"/>
              </a:spcBef>
              <a:buClr>
                <a:srgbClr val="000000"/>
              </a:buClr>
              <a:buSzPts val="1600"/>
              <a:buFont typeface="Arial" panose="020B0604020202020204" pitchFamily="34" charset="0"/>
              <a:buChar char="•"/>
            </a:pPr>
            <a:r>
              <a:rPr lang="fr-FR" sz="2000" dirty="0">
                <a:solidFill>
                  <a:schemeClr val="dk1"/>
                </a:solidFill>
                <a:ea typeface="Arial"/>
                <a:cs typeface="Arial"/>
                <a:sym typeface="Arial"/>
              </a:rPr>
              <a:t>Pour permettre le </a:t>
            </a:r>
            <a:r>
              <a:rPr lang="fr-FR" sz="2000" b="1" dirty="0">
                <a:solidFill>
                  <a:schemeClr val="accent6">
                    <a:lumMod val="75000"/>
                  </a:schemeClr>
                </a:solidFill>
                <a:ea typeface="Arial"/>
                <a:cs typeface="Arial"/>
                <a:sym typeface="Arial"/>
              </a:rPr>
              <a:t>maintien d’usages et activités humaines </a:t>
            </a:r>
            <a:r>
              <a:rPr lang="fr-FR" sz="2000" dirty="0">
                <a:solidFill>
                  <a:schemeClr val="dk1"/>
                </a:solidFill>
                <a:ea typeface="Arial"/>
                <a:cs typeface="Arial"/>
                <a:sym typeface="Arial"/>
              </a:rPr>
              <a:t>? </a:t>
            </a:r>
            <a:endParaRPr sz="2000" dirty="0"/>
          </a:p>
          <a:p>
            <a:pPr marL="952485" lvl="1" indent="-342900" algn="just">
              <a:lnSpc>
                <a:spcPct val="150000"/>
              </a:lnSpc>
              <a:spcBef>
                <a:spcPts val="427"/>
              </a:spcBef>
              <a:buClr>
                <a:srgbClr val="000000"/>
              </a:buClr>
              <a:buSzPts val="1600"/>
              <a:buFont typeface="Arial" panose="020B0604020202020204" pitchFamily="34" charset="0"/>
              <a:buChar char="•"/>
            </a:pPr>
            <a:r>
              <a:rPr lang="fr-FR" sz="2000" dirty="0">
                <a:solidFill>
                  <a:schemeClr val="dk1"/>
                </a:solidFill>
                <a:ea typeface="Arial"/>
                <a:cs typeface="Arial"/>
                <a:sym typeface="Arial"/>
              </a:rPr>
              <a:t>Pour </a:t>
            </a:r>
            <a:r>
              <a:rPr lang="fr-FR" sz="2000" b="1" dirty="0">
                <a:solidFill>
                  <a:schemeClr val="accent6">
                    <a:lumMod val="75000"/>
                  </a:schemeClr>
                </a:solidFill>
                <a:ea typeface="Arial"/>
                <a:cs typeface="Arial"/>
                <a:sym typeface="Arial"/>
              </a:rPr>
              <a:t>éviter que l’espèce ne colonise </a:t>
            </a:r>
            <a:r>
              <a:rPr lang="fr-FR" sz="2000" dirty="0">
                <a:solidFill>
                  <a:schemeClr val="dk1"/>
                </a:solidFill>
                <a:ea typeface="Arial"/>
                <a:cs typeface="Arial"/>
                <a:sym typeface="Arial"/>
              </a:rPr>
              <a:t>d’autres milieux? </a:t>
            </a:r>
          </a:p>
          <a:p>
            <a:pPr marL="952485" lvl="1" indent="-342900" algn="just">
              <a:lnSpc>
                <a:spcPct val="150000"/>
              </a:lnSpc>
              <a:spcBef>
                <a:spcPts val="427"/>
              </a:spcBef>
              <a:buClr>
                <a:srgbClr val="000000"/>
              </a:buClr>
              <a:buSzPts val="1600"/>
              <a:buFont typeface="Arial" panose="020B0604020202020204" pitchFamily="34" charset="0"/>
              <a:buChar char="•"/>
            </a:pPr>
            <a:r>
              <a:rPr lang="fr-FR" sz="2000" dirty="0">
                <a:solidFill>
                  <a:schemeClr val="dk1"/>
                </a:solidFill>
                <a:ea typeface="Arial"/>
                <a:cs typeface="Arial"/>
                <a:sym typeface="Arial"/>
              </a:rPr>
              <a:t>Pour </a:t>
            </a:r>
            <a:r>
              <a:rPr lang="fr-FR" sz="2000" b="1" dirty="0">
                <a:solidFill>
                  <a:schemeClr val="accent6">
                    <a:lumMod val="75000"/>
                  </a:schemeClr>
                </a:solidFill>
                <a:ea typeface="Arial"/>
                <a:cs typeface="Arial"/>
                <a:sym typeface="Arial"/>
              </a:rPr>
              <a:t>limiter les impacts et les nuisances </a:t>
            </a:r>
            <a:r>
              <a:rPr lang="fr-FR" sz="2000" dirty="0">
                <a:solidFill>
                  <a:schemeClr val="dk1"/>
                </a:solidFill>
                <a:ea typeface="Arial"/>
                <a:cs typeface="Arial"/>
                <a:sym typeface="Arial"/>
              </a:rPr>
              <a:t>causées par ces espèces ? </a:t>
            </a:r>
            <a:endParaRPr sz="2000" dirty="0"/>
          </a:p>
        </p:txBody>
      </p:sp>
      <p:sp>
        <p:nvSpPr>
          <p:cNvPr id="8" name="Google Shape;730;p51">
            <a:extLst>
              <a:ext uri="{FF2B5EF4-FFF2-40B4-BE49-F238E27FC236}">
                <a16:creationId xmlns:a16="http://schemas.microsoft.com/office/drawing/2014/main" id="{4A684FD5-92BE-D1DF-BDE5-AFDE43F26DA8}"/>
              </a:ext>
            </a:extLst>
          </p:cNvPr>
          <p:cNvSpPr txBox="1"/>
          <p:nvPr/>
        </p:nvSpPr>
        <p:spPr>
          <a:xfrm>
            <a:off x="1799772" y="836603"/>
            <a:ext cx="5093310" cy="1016000"/>
          </a:xfrm>
          <a:prstGeom prst="rect">
            <a:avLst/>
          </a:prstGeom>
          <a:noFill/>
          <a:ln>
            <a:noFill/>
          </a:ln>
        </p:spPr>
        <p:txBody>
          <a:bodyPr spcFirstLastPara="1" wrap="square" lIns="121900" tIns="60933" rIns="121900" bIns="60933" anchor="t" anchorCtr="0">
            <a:noAutofit/>
          </a:bodyPr>
          <a:lstStyle/>
          <a:p>
            <a:pPr algn="just">
              <a:lnSpc>
                <a:spcPct val="90000"/>
              </a:lnSpc>
              <a:buClr>
                <a:srgbClr val="000000"/>
              </a:buClr>
              <a:buSzPts val="1600"/>
            </a:pPr>
            <a:endParaRPr sz="2400" b="1" dirty="0">
              <a:solidFill>
                <a:schemeClr val="dk1"/>
              </a:solidFill>
              <a:ea typeface="Arial"/>
              <a:cs typeface="Arial"/>
              <a:sym typeface="Arial"/>
            </a:endParaRPr>
          </a:p>
          <a:p>
            <a:pPr algn="just">
              <a:lnSpc>
                <a:spcPct val="90000"/>
              </a:lnSpc>
              <a:spcBef>
                <a:spcPts val="427"/>
              </a:spcBef>
              <a:buClr>
                <a:srgbClr val="000000"/>
              </a:buClr>
              <a:buSzPts val="1600"/>
            </a:pPr>
            <a:r>
              <a:rPr lang="fr-FR" sz="3200" b="1" dirty="0">
                <a:solidFill>
                  <a:schemeClr val="dk1"/>
                </a:solidFill>
                <a:ea typeface="Arial"/>
                <a:cs typeface="Arial"/>
                <a:sym typeface="Arial"/>
              </a:rPr>
              <a:t>Pourquoi intervenir ?</a:t>
            </a:r>
            <a:endParaRPr sz="3200" dirty="0"/>
          </a:p>
        </p:txBody>
      </p:sp>
      <p:pic>
        <p:nvPicPr>
          <p:cNvPr id="16" name="Image 15">
            <a:extLst>
              <a:ext uri="{FF2B5EF4-FFF2-40B4-BE49-F238E27FC236}">
                <a16:creationId xmlns:a16="http://schemas.microsoft.com/office/drawing/2014/main" id="{FA9157CA-5B11-2831-8145-C83D146625DC}"/>
              </a:ext>
            </a:extLst>
          </p:cNvPr>
          <p:cNvPicPr>
            <a:picLocks noChangeAspect="1"/>
          </p:cNvPicPr>
          <p:nvPr/>
        </p:nvPicPr>
        <p:blipFill rotWithShape="1">
          <a:blip r:embed="rId3"/>
          <a:srcRect l="8047" r="8313"/>
          <a:stretch/>
        </p:blipFill>
        <p:spPr>
          <a:xfrm>
            <a:off x="7664736" y="608953"/>
            <a:ext cx="4527264" cy="2453614"/>
          </a:xfrm>
          <a:prstGeom prst="rect">
            <a:avLst/>
          </a:prstGeom>
        </p:spPr>
      </p:pic>
      <p:sp>
        <p:nvSpPr>
          <p:cNvPr id="15" name="ZoneTexte 14">
            <a:extLst>
              <a:ext uri="{FF2B5EF4-FFF2-40B4-BE49-F238E27FC236}">
                <a16:creationId xmlns:a16="http://schemas.microsoft.com/office/drawing/2014/main" id="{D03D95B8-494A-5DCB-0253-05EA4F4DC3EE}"/>
              </a:ext>
            </a:extLst>
          </p:cNvPr>
          <p:cNvSpPr txBox="1"/>
          <p:nvPr/>
        </p:nvSpPr>
        <p:spPr>
          <a:xfrm>
            <a:off x="10480758" y="2859124"/>
            <a:ext cx="1854200" cy="276999"/>
          </a:xfrm>
          <a:prstGeom prst="rect">
            <a:avLst/>
          </a:prstGeom>
          <a:noFill/>
        </p:spPr>
        <p:txBody>
          <a:bodyPr wrap="square">
            <a:spAutoFit/>
          </a:bodyPr>
          <a:lstStyle/>
          <a:p>
            <a:r>
              <a:rPr lang="fr-FR" sz="1200" dirty="0"/>
              <a:t>WGCU | By Tom Bayles</a:t>
            </a:r>
          </a:p>
        </p:txBody>
      </p:sp>
      <p:pic>
        <p:nvPicPr>
          <p:cNvPr id="17" name="Image 16">
            <a:extLst>
              <a:ext uri="{FF2B5EF4-FFF2-40B4-BE49-F238E27FC236}">
                <a16:creationId xmlns:a16="http://schemas.microsoft.com/office/drawing/2014/main" id="{97DC191B-B34A-3158-42DA-7416C6525ABA}"/>
              </a:ext>
            </a:extLst>
          </p:cNvPr>
          <p:cNvPicPr>
            <a:picLocks noChangeAspect="1"/>
          </p:cNvPicPr>
          <p:nvPr/>
        </p:nvPicPr>
        <p:blipFill rotWithShape="1">
          <a:blip r:embed="rId4"/>
          <a:srcRect l="3595" t="7547" r="3018" b="5482"/>
          <a:stretch/>
        </p:blipFill>
        <p:spPr>
          <a:xfrm>
            <a:off x="8339650" y="3062567"/>
            <a:ext cx="3852350" cy="2384790"/>
          </a:xfrm>
          <a:prstGeom prst="rect">
            <a:avLst/>
          </a:prstGeom>
        </p:spPr>
      </p:pic>
      <p:pic>
        <p:nvPicPr>
          <p:cNvPr id="18" name="Image 17">
            <a:extLst>
              <a:ext uri="{FF2B5EF4-FFF2-40B4-BE49-F238E27FC236}">
                <a16:creationId xmlns:a16="http://schemas.microsoft.com/office/drawing/2014/main" id="{62FB6AD8-4FC2-2F87-B443-DB2036782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72" y="608953"/>
            <a:ext cx="1471300" cy="1471300"/>
          </a:xfrm>
          <a:prstGeom prst="rect">
            <a:avLst/>
          </a:prstGeom>
        </p:spPr>
      </p:pic>
    </p:spTree>
    <p:extLst>
      <p:ext uri="{BB962C8B-B14F-4D97-AF65-F5344CB8AC3E}">
        <p14:creationId xmlns:p14="http://schemas.microsoft.com/office/powerpoint/2010/main" val="2886044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7413C-0621-26E1-1CB9-1BBA45F77C12}"/>
            </a:ext>
          </a:extLst>
        </p:cNvPr>
        <p:cNvGrpSpPr/>
        <p:nvPr/>
      </p:nvGrpSpPr>
      <p:grpSpPr>
        <a:xfrm>
          <a:off x="0" y="0"/>
          <a:ext cx="0" cy="0"/>
          <a:chOff x="0" y="0"/>
          <a:chExt cx="0" cy="0"/>
        </a:xfrm>
      </p:grpSpPr>
      <p:sp>
        <p:nvSpPr>
          <p:cNvPr id="17" name="TextBox 73">
            <a:extLst>
              <a:ext uri="{FF2B5EF4-FFF2-40B4-BE49-F238E27FC236}">
                <a16:creationId xmlns:a16="http://schemas.microsoft.com/office/drawing/2014/main" id="{76DF65DE-568A-1408-97F3-C9AB19EC8178}"/>
              </a:ext>
            </a:extLst>
          </p:cNvPr>
          <p:cNvSpPr txBox="1"/>
          <p:nvPr/>
        </p:nvSpPr>
        <p:spPr>
          <a:xfrm>
            <a:off x="1985283" y="4891070"/>
            <a:ext cx="1999877" cy="369332"/>
          </a:xfrm>
          <a:prstGeom prst="rect">
            <a:avLst/>
          </a:prstGeom>
          <a:noFill/>
        </p:spPr>
        <p:txBody>
          <a:bodyPr wrap="square" lIns="0" rtlCol="0" anchor="b">
            <a:spAutoFit/>
          </a:bodyPr>
          <a:lstStyle/>
          <a:p>
            <a:pPr algn="ctr"/>
            <a:r>
              <a:rPr lang="en-US" b="1" noProof="1">
                <a:solidFill>
                  <a:srgbClr val="5C800E"/>
                </a:solidFill>
              </a:rPr>
              <a:t>Prévention</a:t>
            </a:r>
          </a:p>
        </p:txBody>
      </p:sp>
      <p:sp>
        <p:nvSpPr>
          <p:cNvPr id="18" name="TextBox 76">
            <a:extLst>
              <a:ext uri="{FF2B5EF4-FFF2-40B4-BE49-F238E27FC236}">
                <a16:creationId xmlns:a16="http://schemas.microsoft.com/office/drawing/2014/main" id="{53951359-4973-F951-75FD-726D9E084BB1}"/>
              </a:ext>
            </a:extLst>
          </p:cNvPr>
          <p:cNvSpPr txBox="1"/>
          <p:nvPr/>
        </p:nvSpPr>
        <p:spPr>
          <a:xfrm>
            <a:off x="2995161" y="3578844"/>
            <a:ext cx="2528782" cy="646331"/>
          </a:xfrm>
          <a:prstGeom prst="rect">
            <a:avLst/>
          </a:prstGeom>
          <a:noFill/>
        </p:spPr>
        <p:txBody>
          <a:bodyPr wrap="square" lIns="0" rtlCol="0" anchor="b">
            <a:spAutoFit/>
          </a:bodyPr>
          <a:lstStyle/>
          <a:p>
            <a:pPr algn="ctr"/>
            <a:r>
              <a:rPr lang="en-US" b="1" noProof="1">
                <a:solidFill>
                  <a:srgbClr val="FD9B01"/>
                </a:solidFill>
              </a:rPr>
              <a:t>Détection précoce et Réaction rapide</a:t>
            </a:r>
          </a:p>
        </p:txBody>
      </p:sp>
      <p:sp>
        <p:nvSpPr>
          <p:cNvPr id="19" name="TextBox 79">
            <a:extLst>
              <a:ext uri="{FF2B5EF4-FFF2-40B4-BE49-F238E27FC236}">
                <a16:creationId xmlns:a16="http://schemas.microsoft.com/office/drawing/2014/main" id="{4012A8A2-4845-8750-9FF9-216F601CA032}"/>
              </a:ext>
            </a:extLst>
          </p:cNvPr>
          <p:cNvSpPr txBox="1"/>
          <p:nvPr/>
        </p:nvSpPr>
        <p:spPr>
          <a:xfrm>
            <a:off x="6440771" y="2083316"/>
            <a:ext cx="3186457" cy="369332"/>
          </a:xfrm>
          <a:prstGeom prst="rect">
            <a:avLst/>
          </a:prstGeom>
          <a:noFill/>
        </p:spPr>
        <p:txBody>
          <a:bodyPr wrap="square" lIns="0" rtlCol="0" anchor="b">
            <a:spAutoFit/>
          </a:bodyPr>
          <a:lstStyle/>
          <a:p>
            <a:pPr algn="ctr"/>
            <a:r>
              <a:rPr lang="en-US" b="1" noProof="1">
                <a:solidFill>
                  <a:srgbClr val="FF0000"/>
                </a:solidFill>
              </a:rPr>
              <a:t>Gestion sur le long terme</a:t>
            </a:r>
          </a:p>
        </p:txBody>
      </p:sp>
      <p:grpSp>
        <p:nvGrpSpPr>
          <p:cNvPr id="91" name="Groupe 90">
            <a:extLst>
              <a:ext uri="{FF2B5EF4-FFF2-40B4-BE49-F238E27FC236}">
                <a16:creationId xmlns:a16="http://schemas.microsoft.com/office/drawing/2014/main" id="{8ACBC8DE-C1F1-9289-D8D6-8F6A5C7DBE8B}"/>
              </a:ext>
            </a:extLst>
          </p:cNvPr>
          <p:cNvGrpSpPr/>
          <p:nvPr/>
        </p:nvGrpSpPr>
        <p:grpSpPr>
          <a:xfrm>
            <a:off x="1434189" y="1152400"/>
            <a:ext cx="9895103" cy="5584220"/>
            <a:chOff x="1740699" y="2665704"/>
            <a:chExt cx="6310074" cy="3406203"/>
          </a:xfrm>
        </p:grpSpPr>
        <p:sp>
          <p:nvSpPr>
            <p:cNvPr id="92" name="Shape">
              <a:extLst>
                <a:ext uri="{FF2B5EF4-FFF2-40B4-BE49-F238E27FC236}">
                  <a16:creationId xmlns:a16="http://schemas.microsoft.com/office/drawing/2014/main" id="{05B11830-867F-104F-6DAB-06FBCAC47C08}"/>
                </a:ext>
              </a:extLst>
            </p:cNvPr>
            <p:cNvSpPr/>
            <p:nvPr/>
          </p:nvSpPr>
          <p:spPr>
            <a:xfrm>
              <a:off x="2280180" y="5081490"/>
              <a:ext cx="1206355" cy="4121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cubicBezTo>
                    <a:pt x="15996" y="10773"/>
                    <a:pt x="9540" y="18155"/>
                    <a:pt x="0" y="21600"/>
                  </a:cubicBezTo>
                  <a:close/>
                </a:path>
              </a:pathLst>
            </a:custGeom>
            <a:gradFill flip="none" rotWithShape="1">
              <a:gsLst>
                <a:gs pos="0">
                  <a:srgbClr val="CC9900"/>
                </a:gs>
                <a:gs pos="20000">
                  <a:srgbClr val="708611"/>
                </a:gs>
                <a:gs pos="100000">
                  <a:srgbClr val="016602"/>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93" name="Shape">
              <a:extLst>
                <a:ext uri="{FF2B5EF4-FFF2-40B4-BE49-F238E27FC236}">
                  <a16:creationId xmlns:a16="http://schemas.microsoft.com/office/drawing/2014/main" id="{932CECBC-A8BE-0DA2-C33D-7955C2A8D426}"/>
                </a:ext>
              </a:extLst>
            </p:cNvPr>
            <p:cNvSpPr/>
            <p:nvPr/>
          </p:nvSpPr>
          <p:spPr>
            <a:xfrm>
              <a:off x="3546299" y="3975424"/>
              <a:ext cx="1175968" cy="1521366"/>
            </a:xfrm>
            <a:custGeom>
              <a:avLst/>
              <a:gdLst/>
              <a:ahLst/>
              <a:cxnLst>
                <a:cxn ang="0">
                  <a:pos x="wd2" y="hd2"/>
                </a:cxn>
                <a:cxn ang="5400000">
                  <a:pos x="wd2" y="hd2"/>
                </a:cxn>
                <a:cxn ang="10800000">
                  <a:pos x="wd2" y="hd2"/>
                </a:cxn>
                <a:cxn ang="16200000">
                  <a:pos x="wd2" y="hd2"/>
                </a:cxn>
              </a:cxnLst>
              <a:rect l="0" t="0" r="r" b="b"/>
              <a:pathLst>
                <a:path w="21600" h="21600" extrusionOk="0">
                  <a:moveTo>
                    <a:pt x="0" y="15156"/>
                  </a:moveTo>
                  <a:lnTo>
                    <a:pt x="0" y="21600"/>
                  </a:lnTo>
                  <a:lnTo>
                    <a:pt x="21600" y="21600"/>
                  </a:lnTo>
                  <a:lnTo>
                    <a:pt x="21600" y="0"/>
                  </a:lnTo>
                  <a:cubicBezTo>
                    <a:pt x="12707" y="6326"/>
                    <a:pt x="6902" y="11437"/>
                    <a:pt x="0" y="15156"/>
                  </a:cubicBezTo>
                  <a:close/>
                </a:path>
              </a:pathLst>
            </a:custGeom>
            <a:gradFill flip="none" rotWithShape="1">
              <a:gsLst>
                <a:gs pos="0">
                  <a:srgbClr val="FF9900"/>
                </a:gs>
                <a:gs pos="50000">
                  <a:srgbClr val="F4A708"/>
                </a:gs>
                <a:gs pos="100000">
                  <a:srgbClr val="CD9900"/>
                </a:gs>
              </a:gsLst>
              <a:lin ang="10800000" scaled="1"/>
              <a:tileRect/>
            </a:gradFill>
            <a:ln w="12700">
              <a:miter lim="400000"/>
            </a:ln>
          </p:spPr>
          <p:txBody>
            <a:bodyPr lIns="21377" tIns="21377" rIns="21377" bIns="21377" anchor="ctr"/>
            <a:lstStyle/>
            <a:p>
              <a:pPr>
                <a:defRPr sz="3000">
                  <a:solidFill>
                    <a:srgbClr val="FFFFFF"/>
                  </a:solidFill>
                </a:defRPr>
              </a:pPr>
              <a:endParaRPr sz="1683"/>
            </a:p>
          </p:txBody>
        </p:sp>
        <p:sp>
          <p:nvSpPr>
            <p:cNvPr id="94" name="Shape">
              <a:extLst>
                <a:ext uri="{FF2B5EF4-FFF2-40B4-BE49-F238E27FC236}">
                  <a16:creationId xmlns:a16="http://schemas.microsoft.com/office/drawing/2014/main" id="{CBA2B262-D320-234D-F1A3-38F341A2ECED}"/>
                </a:ext>
              </a:extLst>
            </p:cNvPr>
            <p:cNvSpPr/>
            <p:nvPr/>
          </p:nvSpPr>
          <p:spPr>
            <a:xfrm>
              <a:off x="2077602" y="2883641"/>
              <a:ext cx="5486615" cy="2781146"/>
            </a:xfrm>
            <a:custGeom>
              <a:avLst/>
              <a:gdLst/>
              <a:ahLst/>
              <a:cxnLst>
                <a:cxn ang="0">
                  <a:pos x="wd2" y="hd2"/>
                </a:cxn>
                <a:cxn ang="5400000">
                  <a:pos x="wd2" y="hd2"/>
                </a:cxn>
                <a:cxn ang="10800000">
                  <a:pos x="wd2" y="hd2"/>
                </a:cxn>
                <a:cxn ang="16200000">
                  <a:pos x="wd2" y="hd2"/>
                </a:cxn>
              </a:cxnLst>
              <a:rect l="0" t="0" r="r" b="b"/>
              <a:pathLst>
                <a:path w="21595" h="21600" extrusionOk="0">
                  <a:moveTo>
                    <a:pt x="21592" y="20918"/>
                  </a:moveTo>
                  <a:cubicBezTo>
                    <a:pt x="21588" y="20911"/>
                    <a:pt x="21588" y="20903"/>
                    <a:pt x="21584" y="20895"/>
                  </a:cubicBezTo>
                  <a:lnTo>
                    <a:pt x="21289" y="20322"/>
                  </a:lnTo>
                  <a:cubicBezTo>
                    <a:pt x="21273" y="20291"/>
                    <a:pt x="21249" y="20291"/>
                    <a:pt x="21233" y="20322"/>
                  </a:cubicBezTo>
                  <a:cubicBezTo>
                    <a:pt x="21217" y="20353"/>
                    <a:pt x="21217" y="20400"/>
                    <a:pt x="21233" y="20431"/>
                  </a:cubicBezTo>
                  <a:lnTo>
                    <a:pt x="21460" y="20872"/>
                  </a:lnTo>
                  <a:lnTo>
                    <a:pt x="17569" y="20872"/>
                  </a:lnTo>
                  <a:lnTo>
                    <a:pt x="17549" y="20872"/>
                  </a:lnTo>
                  <a:lnTo>
                    <a:pt x="11829" y="20872"/>
                  </a:lnTo>
                  <a:lnTo>
                    <a:pt x="11809" y="20872"/>
                  </a:lnTo>
                  <a:lnTo>
                    <a:pt x="6088" y="20872"/>
                  </a:lnTo>
                  <a:lnTo>
                    <a:pt x="6068" y="20872"/>
                  </a:lnTo>
                  <a:lnTo>
                    <a:pt x="375" y="20872"/>
                  </a:lnTo>
                  <a:lnTo>
                    <a:pt x="375" y="263"/>
                  </a:lnTo>
                  <a:lnTo>
                    <a:pt x="602" y="705"/>
                  </a:lnTo>
                  <a:cubicBezTo>
                    <a:pt x="610" y="720"/>
                    <a:pt x="622" y="728"/>
                    <a:pt x="630" y="728"/>
                  </a:cubicBezTo>
                  <a:cubicBezTo>
                    <a:pt x="638" y="728"/>
                    <a:pt x="650" y="720"/>
                    <a:pt x="658" y="705"/>
                  </a:cubicBezTo>
                  <a:cubicBezTo>
                    <a:pt x="674" y="674"/>
                    <a:pt x="674" y="627"/>
                    <a:pt x="658" y="596"/>
                  </a:cubicBezTo>
                  <a:lnTo>
                    <a:pt x="363" y="23"/>
                  </a:lnTo>
                  <a:cubicBezTo>
                    <a:pt x="355" y="8"/>
                    <a:pt x="347" y="0"/>
                    <a:pt x="335" y="0"/>
                  </a:cubicBezTo>
                  <a:cubicBezTo>
                    <a:pt x="323" y="0"/>
                    <a:pt x="315" y="8"/>
                    <a:pt x="307" y="23"/>
                  </a:cubicBezTo>
                  <a:lnTo>
                    <a:pt x="12" y="596"/>
                  </a:lnTo>
                  <a:cubicBezTo>
                    <a:pt x="-4" y="627"/>
                    <a:pt x="-4" y="674"/>
                    <a:pt x="12" y="705"/>
                  </a:cubicBezTo>
                  <a:cubicBezTo>
                    <a:pt x="28" y="736"/>
                    <a:pt x="52" y="736"/>
                    <a:pt x="68" y="705"/>
                  </a:cubicBezTo>
                  <a:lnTo>
                    <a:pt x="295" y="263"/>
                  </a:lnTo>
                  <a:lnTo>
                    <a:pt x="295" y="20949"/>
                  </a:lnTo>
                  <a:cubicBezTo>
                    <a:pt x="295" y="20996"/>
                    <a:pt x="311" y="21027"/>
                    <a:pt x="335" y="21027"/>
                  </a:cubicBezTo>
                  <a:lnTo>
                    <a:pt x="21460" y="21027"/>
                  </a:lnTo>
                  <a:lnTo>
                    <a:pt x="21233" y="21468"/>
                  </a:lnTo>
                  <a:cubicBezTo>
                    <a:pt x="21217" y="21499"/>
                    <a:pt x="21217" y="21546"/>
                    <a:pt x="21233" y="21577"/>
                  </a:cubicBezTo>
                  <a:cubicBezTo>
                    <a:pt x="21241" y="21592"/>
                    <a:pt x="21253" y="21600"/>
                    <a:pt x="21261" y="21600"/>
                  </a:cubicBezTo>
                  <a:cubicBezTo>
                    <a:pt x="21269" y="21600"/>
                    <a:pt x="21281" y="21592"/>
                    <a:pt x="21289" y="21577"/>
                  </a:cubicBezTo>
                  <a:lnTo>
                    <a:pt x="21584" y="21004"/>
                  </a:lnTo>
                  <a:cubicBezTo>
                    <a:pt x="21588" y="20996"/>
                    <a:pt x="21592" y="20988"/>
                    <a:pt x="21592" y="20980"/>
                  </a:cubicBezTo>
                  <a:cubicBezTo>
                    <a:pt x="21596" y="20957"/>
                    <a:pt x="21596" y="20942"/>
                    <a:pt x="21592" y="20918"/>
                  </a:cubicBezTo>
                  <a:close/>
                </a:path>
              </a:pathLst>
            </a:custGeom>
            <a:solidFill>
              <a:schemeClr val="tx1"/>
            </a:solidFill>
            <a:ln w="12700">
              <a:miter lim="400000"/>
            </a:ln>
          </p:spPr>
          <p:txBody>
            <a:bodyPr lIns="21377" tIns="21377" rIns="21377" bIns="21377" anchor="ctr"/>
            <a:lstStyle/>
            <a:p>
              <a:pPr>
                <a:defRPr sz="3000">
                  <a:solidFill>
                    <a:srgbClr val="FFFFFF"/>
                  </a:solidFill>
                </a:defRPr>
              </a:pPr>
              <a:endParaRPr sz="1683"/>
            </a:p>
          </p:txBody>
        </p:sp>
        <p:sp>
          <p:nvSpPr>
            <p:cNvPr id="95" name="Shape">
              <a:extLst>
                <a:ext uri="{FF2B5EF4-FFF2-40B4-BE49-F238E27FC236}">
                  <a16:creationId xmlns:a16="http://schemas.microsoft.com/office/drawing/2014/main" id="{97F17379-841F-113D-F3EE-07B2A7AC8AD6}"/>
                </a:ext>
              </a:extLst>
            </p:cNvPr>
            <p:cNvSpPr/>
            <p:nvPr/>
          </p:nvSpPr>
          <p:spPr>
            <a:xfrm>
              <a:off x="2485629" y="5674270"/>
              <a:ext cx="892526" cy="391298"/>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600" y="16992"/>
                    <a:pt x="19399" y="21600"/>
                    <a:pt x="16702" y="21600"/>
                  </a:cubicBezTo>
                  <a:close/>
                </a:path>
              </a:pathLst>
            </a:custGeom>
            <a:gradFill flip="none" rotWithShape="1">
              <a:gsLst>
                <a:gs pos="0">
                  <a:srgbClr val="C29702"/>
                </a:gs>
                <a:gs pos="50000">
                  <a:srgbClr val="8D8C0C"/>
                </a:gs>
                <a:gs pos="100000">
                  <a:srgbClr val="41780B"/>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96" name="TextBox 43">
              <a:extLst>
                <a:ext uri="{FF2B5EF4-FFF2-40B4-BE49-F238E27FC236}">
                  <a16:creationId xmlns:a16="http://schemas.microsoft.com/office/drawing/2014/main" id="{6DEA9635-E816-138D-2C8C-2A4ECFCC078D}"/>
                </a:ext>
              </a:extLst>
            </p:cNvPr>
            <p:cNvSpPr txBox="1"/>
            <p:nvPr/>
          </p:nvSpPr>
          <p:spPr>
            <a:xfrm>
              <a:off x="2458375" y="5748919"/>
              <a:ext cx="947034" cy="187735"/>
            </a:xfrm>
            <a:prstGeom prst="rect">
              <a:avLst/>
            </a:prstGeom>
            <a:noFill/>
          </p:spPr>
          <p:txBody>
            <a:bodyPr wrap="none" rtlCol="0">
              <a:spAutoFit/>
            </a:bodyPr>
            <a:lstStyle/>
            <a:p>
              <a:pPr algn="ctr"/>
              <a:r>
                <a:rPr lang="en-US" sz="1400" b="1" dirty="0">
                  <a:solidFill>
                    <a:schemeClr val="tx2"/>
                  </a:solidFill>
                </a:rPr>
                <a:t>INTRODUCTION</a:t>
              </a:r>
            </a:p>
          </p:txBody>
        </p:sp>
        <p:sp>
          <p:nvSpPr>
            <p:cNvPr id="97" name="Shape">
              <a:extLst>
                <a:ext uri="{FF2B5EF4-FFF2-40B4-BE49-F238E27FC236}">
                  <a16:creationId xmlns:a16="http://schemas.microsoft.com/office/drawing/2014/main" id="{0C87C125-84CE-6340-D804-04FECA0A4BE8}"/>
                </a:ext>
              </a:extLst>
            </p:cNvPr>
            <p:cNvSpPr/>
            <p:nvPr/>
          </p:nvSpPr>
          <p:spPr>
            <a:xfrm>
              <a:off x="3729900" y="5674270"/>
              <a:ext cx="921417" cy="391298"/>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600" y="16992"/>
                    <a:pt x="19399" y="21600"/>
                    <a:pt x="16702" y="21600"/>
                  </a:cubicBezTo>
                  <a:close/>
                </a:path>
              </a:pathLst>
            </a:custGeom>
            <a:gradFill flip="none" rotWithShape="1">
              <a:gsLst>
                <a:gs pos="0">
                  <a:srgbClr val="FD9C02"/>
                </a:gs>
                <a:gs pos="50000">
                  <a:srgbClr val="F2A608"/>
                </a:gs>
                <a:gs pos="100000">
                  <a:srgbClr val="D29B01"/>
                </a:gs>
              </a:gsLst>
              <a:lin ang="10800000" scaled="1"/>
              <a:tileRect/>
            </a:gradFill>
            <a:ln w="12700">
              <a:miter lim="400000"/>
            </a:ln>
          </p:spPr>
          <p:txBody>
            <a:bodyPr lIns="21377" tIns="21377" rIns="21377" bIns="21377" anchor="ctr"/>
            <a:lstStyle/>
            <a:p>
              <a:pPr>
                <a:defRPr sz="3000">
                  <a:solidFill>
                    <a:srgbClr val="FFFFFF"/>
                  </a:solidFill>
                </a:defRPr>
              </a:pPr>
              <a:endParaRPr sz="1683"/>
            </a:p>
          </p:txBody>
        </p:sp>
        <p:sp>
          <p:nvSpPr>
            <p:cNvPr id="99" name="TextBox 45">
              <a:extLst>
                <a:ext uri="{FF2B5EF4-FFF2-40B4-BE49-F238E27FC236}">
                  <a16:creationId xmlns:a16="http://schemas.microsoft.com/office/drawing/2014/main" id="{82C56D05-4D23-E325-9DD3-C6801B0399B9}"/>
                </a:ext>
              </a:extLst>
            </p:cNvPr>
            <p:cNvSpPr txBox="1"/>
            <p:nvPr/>
          </p:nvSpPr>
          <p:spPr>
            <a:xfrm>
              <a:off x="3705375" y="5748919"/>
              <a:ext cx="971936" cy="187735"/>
            </a:xfrm>
            <a:prstGeom prst="rect">
              <a:avLst/>
            </a:prstGeom>
            <a:noFill/>
          </p:spPr>
          <p:txBody>
            <a:bodyPr wrap="none" rtlCol="0">
              <a:spAutoFit/>
            </a:bodyPr>
            <a:lstStyle/>
            <a:p>
              <a:pPr algn="ctr"/>
              <a:r>
                <a:rPr lang="en-US" sz="1400" b="1" dirty="0">
                  <a:solidFill>
                    <a:schemeClr val="tx2"/>
                  </a:solidFill>
                </a:rPr>
                <a:t>ETABLISSEMENT</a:t>
              </a:r>
            </a:p>
          </p:txBody>
        </p:sp>
        <p:sp>
          <p:nvSpPr>
            <p:cNvPr id="100" name="Shape">
              <a:extLst>
                <a:ext uri="{FF2B5EF4-FFF2-40B4-BE49-F238E27FC236}">
                  <a16:creationId xmlns:a16="http://schemas.microsoft.com/office/drawing/2014/main" id="{D11A4792-3EF7-BA8A-A30B-B4847FB43787}"/>
                </a:ext>
              </a:extLst>
            </p:cNvPr>
            <p:cNvSpPr/>
            <p:nvPr/>
          </p:nvSpPr>
          <p:spPr>
            <a:xfrm>
              <a:off x="4998245" y="5674270"/>
              <a:ext cx="1988721" cy="391298"/>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573" y="16992"/>
                    <a:pt x="19399" y="21600"/>
                    <a:pt x="16702" y="21600"/>
                  </a:cubicBezTo>
                  <a:close/>
                </a:path>
              </a:pathLst>
            </a:custGeom>
            <a:gradFill flip="none" rotWithShape="1">
              <a:gsLst>
                <a:gs pos="0">
                  <a:srgbClr val="FE0101"/>
                </a:gs>
                <a:gs pos="50000">
                  <a:srgbClr val="F93D07"/>
                </a:gs>
                <a:gs pos="100000">
                  <a:srgbClr val="FE6401"/>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101" name="TextBox 46">
              <a:extLst>
                <a:ext uri="{FF2B5EF4-FFF2-40B4-BE49-F238E27FC236}">
                  <a16:creationId xmlns:a16="http://schemas.microsoft.com/office/drawing/2014/main" id="{B86DAABC-95D9-847A-7BE2-90EFCCDD432A}"/>
                </a:ext>
              </a:extLst>
            </p:cNvPr>
            <p:cNvSpPr txBox="1"/>
            <p:nvPr/>
          </p:nvSpPr>
          <p:spPr>
            <a:xfrm>
              <a:off x="5672606" y="5725677"/>
              <a:ext cx="639997" cy="187735"/>
            </a:xfrm>
            <a:prstGeom prst="rect">
              <a:avLst/>
            </a:prstGeom>
            <a:noFill/>
          </p:spPr>
          <p:txBody>
            <a:bodyPr wrap="none" rtlCol="0">
              <a:spAutoFit/>
            </a:bodyPr>
            <a:lstStyle/>
            <a:p>
              <a:pPr algn="ctr"/>
              <a:r>
                <a:rPr lang="en-US" sz="1400" b="1" dirty="0">
                  <a:solidFill>
                    <a:schemeClr val="tx2"/>
                  </a:solidFill>
                </a:rPr>
                <a:t>INVASION</a:t>
              </a:r>
            </a:p>
          </p:txBody>
        </p:sp>
        <p:sp>
          <p:nvSpPr>
            <p:cNvPr id="102" name="TextBox 70">
              <a:extLst>
                <a:ext uri="{FF2B5EF4-FFF2-40B4-BE49-F238E27FC236}">
                  <a16:creationId xmlns:a16="http://schemas.microsoft.com/office/drawing/2014/main" id="{5C23F282-A892-1800-37B7-185632E92AF1}"/>
                </a:ext>
              </a:extLst>
            </p:cNvPr>
            <p:cNvSpPr txBox="1"/>
            <p:nvPr/>
          </p:nvSpPr>
          <p:spPr>
            <a:xfrm rot="16200000">
              <a:off x="442422" y="3963981"/>
              <a:ext cx="2991749" cy="395195"/>
            </a:xfrm>
            <a:prstGeom prst="rect">
              <a:avLst/>
            </a:prstGeom>
            <a:noFill/>
          </p:spPr>
          <p:txBody>
            <a:bodyPr wrap="square" rtlCol="0">
              <a:spAutoFit/>
            </a:bodyPr>
            <a:lstStyle/>
            <a:p>
              <a:pPr algn="ctr"/>
              <a:r>
                <a:rPr lang="en-US" sz="1571" b="1" dirty="0">
                  <a:solidFill>
                    <a:schemeClr val="tx2"/>
                  </a:solidFill>
                </a:rPr>
                <a:t>AIRE ENVAHIE / IMPACT</a:t>
              </a:r>
            </a:p>
          </p:txBody>
        </p:sp>
        <p:sp>
          <p:nvSpPr>
            <p:cNvPr id="103" name="TextBox 71">
              <a:extLst>
                <a:ext uri="{FF2B5EF4-FFF2-40B4-BE49-F238E27FC236}">
                  <a16:creationId xmlns:a16="http://schemas.microsoft.com/office/drawing/2014/main" id="{05B1BD30-F1F9-8936-3811-8AE190316899}"/>
                </a:ext>
              </a:extLst>
            </p:cNvPr>
            <p:cNvSpPr txBox="1"/>
            <p:nvPr/>
          </p:nvSpPr>
          <p:spPr>
            <a:xfrm>
              <a:off x="7092746" y="5664786"/>
              <a:ext cx="958027" cy="407121"/>
            </a:xfrm>
            <a:prstGeom prst="rect">
              <a:avLst/>
            </a:prstGeom>
            <a:noFill/>
          </p:spPr>
          <p:txBody>
            <a:bodyPr wrap="none" rtlCol="0">
              <a:spAutoFit/>
            </a:bodyPr>
            <a:lstStyle/>
            <a:p>
              <a:pPr algn="ctr"/>
              <a:r>
                <a:rPr lang="en-US" sz="1571" b="1" dirty="0">
                  <a:solidFill>
                    <a:schemeClr val="tx2"/>
                  </a:solidFill>
                </a:rPr>
                <a:t>TEMPS</a:t>
              </a:r>
            </a:p>
          </p:txBody>
        </p:sp>
        <p:sp>
          <p:nvSpPr>
            <p:cNvPr id="104" name="Shape">
              <a:extLst>
                <a:ext uri="{FF2B5EF4-FFF2-40B4-BE49-F238E27FC236}">
                  <a16:creationId xmlns:a16="http://schemas.microsoft.com/office/drawing/2014/main" id="{3695CDD8-08B1-A286-3D85-DC196F8B4171}"/>
                </a:ext>
              </a:extLst>
            </p:cNvPr>
            <p:cNvSpPr/>
            <p:nvPr/>
          </p:nvSpPr>
          <p:spPr>
            <a:xfrm>
              <a:off x="4820909" y="3576207"/>
              <a:ext cx="1175968" cy="1917451"/>
            </a:xfrm>
            <a:custGeom>
              <a:avLst/>
              <a:gdLst/>
              <a:ahLst/>
              <a:cxnLst>
                <a:cxn ang="0">
                  <a:pos x="wd2" y="hd2"/>
                </a:cxn>
                <a:cxn ang="5400000">
                  <a:pos x="wd2" y="hd2"/>
                </a:cxn>
                <a:cxn ang="10800000">
                  <a:pos x="wd2" y="hd2"/>
                </a:cxn>
                <a:cxn ang="16200000">
                  <a:pos x="wd2" y="hd2"/>
                </a:cxn>
              </a:cxnLst>
              <a:rect l="0" t="0" r="r" b="b"/>
              <a:pathLst>
                <a:path w="21600" h="20630" extrusionOk="0">
                  <a:moveTo>
                    <a:pt x="16540" y="456"/>
                  </a:moveTo>
                  <a:cubicBezTo>
                    <a:pt x="9972" y="-970"/>
                    <a:pt x="4726" y="1186"/>
                    <a:pt x="0" y="3667"/>
                  </a:cubicBezTo>
                  <a:lnTo>
                    <a:pt x="0" y="20630"/>
                  </a:lnTo>
                  <a:lnTo>
                    <a:pt x="21600" y="20630"/>
                  </a:lnTo>
                  <a:lnTo>
                    <a:pt x="21600" y="2106"/>
                  </a:lnTo>
                  <a:cubicBezTo>
                    <a:pt x="19833" y="1388"/>
                    <a:pt x="18158" y="804"/>
                    <a:pt x="16540" y="456"/>
                  </a:cubicBezTo>
                  <a:close/>
                </a:path>
              </a:pathLst>
            </a:custGeom>
            <a:gradFill flip="none" rotWithShape="1">
              <a:gsLst>
                <a:gs pos="0">
                  <a:srgbClr val="F84808"/>
                </a:gs>
                <a:gs pos="50000">
                  <a:srgbClr val="F74908"/>
                </a:gs>
                <a:gs pos="100000">
                  <a:srgbClr val="FF6600"/>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105" name="Rectangle 104">
              <a:extLst>
                <a:ext uri="{FF2B5EF4-FFF2-40B4-BE49-F238E27FC236}">
                  <a16:creationId xmlns:a16="http://schemas.microsoft.com/office/drawing/2014/main" id="{D17A7CA5-76CD-5CA2-051A-FC7110FB1BB9}"/>
                </a:ext>
              </a:extLst>
            </p:cNvPr>
            <p:cNvSpPr/>
            <p:nvPr/>
          </p:nvSpPr>
          <p:spPr>
            <a:xfrm>
              <a:off x="5519989" y="3576109"/>
              <a:ext cx="1505605" cy="1917549"/>
            </a:xfrm>
            <a:prstGeom prst="rect">
              <a:avLst/>
            </a:prstGeom>
            <a:gradFill>
              <a:gsLst>
                <a:gs pos="0">
                  <a:srgbClr val="FE0101"/>
                </a:gs>
                <a:gs pos="50000">
                  <a:srgbClr val="FE0101"/>
                </a:gs>
                <a:gs pos="100000">
                  <a:srgbClr val="F8480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0" dirty="0"/>
            </a:p>
          </p:txBody>
        </p:sp>
        <p:pic>
          <p:nvPicPr>
            <p:cNvPr id="106" name="Image 105">
              <a:extLst>
                <a:ext uri="{FF2B5EF4-FFF2-40B4-BE49-F238E27FC236}">
                  <a16:creationId xmlns:a16="http://schemas.microsoft.com/office/drawing/2014/main" id="{3FE9ACCD-0430-3CA5-3B96-786AA5E5F546}"/>
                </a:ext>
              </a:extLst>
            </p:cNvPr>
            <p:cNvPicPr>
              <a:picLocks noChangeAspect="1"/>
            </p:cNvPicPr>
            <p:nvPr/>
          </p:nvPicPr>
          <p:blipFill rotWithShape="1">
            <a:blip r:embed="rId2"/>
            <a:srcRect l="94656" b="3594"/>
            <a:stretch/>
          </p:blipFill>
          <p:spPr>
            <a:xfrm>
              <a:off x="7001676" y="2883641"/>
              <a:ext cx="293230" cy="2688190"/>
            </a:xfrm>
            <a:prstGeom prst="rect">
              <a:avLst/>
            </a:prstGeom>
          </p:spPr>
        </p:pic>
        <p:sp>
          <p:nvSpPr>
            <p:cNvPr id="107" name="TextBox 70">
              <a:extLst>
                <a:ext uri="{FF2B5EF4-FFF2-40B4-BE49-F238E27FC236}">
                  <a16:creationId xmlns:a16="http://schemas.microsoft.com/office/drawing/2014/main" id="{433D3BF6-AF0E-05B9-4E30-7271F6C6762F}"/>
                </a:ext>
              </a:extLst>
            </p:cNvPr>
            <p:cNvSpPr txBox="1"/>
            <p:nvPr/>
          </p:nvSpPr>
          <p:spPr>
            <a:xfrm rot="5400000" flipH="1">
              <a:off x="6818085" y="3963980"/>
              <a:ext cx="1020615" cy="395195"/>
            </a:xfrm>
            <a:prstGeom prst="rect">
              <a:avLst/>
            </a:prstGeom>
            <a:noFill/>
          </p:spPr>
          <p:txBody>
            <a:bodyPr wrap="none" rtlCol="0">
              <a:spAutoFit/>
            </a:bodyPr>
            <a:lstStyle/>
            <a:p>
              <a:pPr algn="ctr"/>
              <a:r>
                <a:rPr lang="en-US" sz="1571" b="1" dirty="0">
                  <a:solidFill>
                    <a:schemeClr val="tx2"/>
                  </a:solidFill>
                </a:rPr>
                <a:t>COÛTS</a:t>
              </a:r>
            </a:p>
          </p:txBody>
        </p:sp>
        <p:pic>
          <p:nvPicPr>
            <p:cNvPr id="108" name="Picture 12">
              <a:extLst>
                <a:ext uri="{FF2B5EF4-FFF2-40B4-BE49-F238E27FC236}">
                  <a16:creationId xmlns:a16="http://schemas.microsoft.com/office/drawing/2014/main" id="{BCBD6448-E721-FE20-FF90-9BC25F61C43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273501" y="5224661"/>
              <a:ext cx="183030" cy="227256"/>
            </a:xfrm>
            <a:prstGeom prst="rect">
              <a:avLst/>
            </a:prstGeom>
            <a:noFill/>
            <a:ln>
              <a:noFill/>
            </a:ln>
          </p:spPr>
        </p:pic>
        <p:grpSp>
          <p:nvGrpSpPr>
            <p:cNvPr id="109" name="Groupe 108">
              <a:extLst>
                <a:ext uri="{FF2B5EF4-FFF2-40B4-BE49-F238E27FC236}">
                  <a16:creationId xmlns:a16="http://schemas.microsoft.com/office/drawing/2014/main" id="{C5E51676-6F68-A16B-7D3E-81E33ACAA891}"/>
                </a:ext>
              </a:extLst>
            </p:cNvPr>
            <p:cNvGrpSpPr/>
            <p:nvPr/>
          </p:nvGrpSpPr>
          <p:grpSpPr>
            <a:xfrm>
              <a:off x="3759738" y="4542629"/>
              <a:ext cx="775364" cy="909288"/>
              <a:chOff x="4308055" y="3606146"/>
              <a:chExt cx="1168182" cy="1329828"/>
            </a:xfrm>
          </p:grpSpPr>
          <p:pic>
            <p:nvPicPr>
              <p:cNvPr id="164" name="Picture 12">
                <a:extLst>
                  <a:ext uri="{FF2B5EF4-FFF2-40B4-BE49-F238E27FC236}">
                    <a16:creationId xmlns:a16="http://schemas.microsoft.com/office/drawing/2014/main" id="{B3F8D53F-CC13-BA41-7E9D-A5B3E7F175B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308055" y="4603614"/>
                <a:ext cx="275758" cy="332360"/>
              </a:xfrm>
              <a:prstGeom prst="rect">
                <a:avLst/>
              </a:prstGeom>
              <a:noFill/>
              <a:ln>
                <a:noFill/>
              </a:ln>
            </p:spPr>
          </p:pic>
          <p:grpSp>
            <p:nvGrpSpPr>
              <p:cNvPr id="165" name="Groupe 164">
                <a:extLst>
                  <a:ext uri="{FF2B5EF4-FFF2-40B4-BE49-F238E27FC236}">
                    <a16:creationId xmlns:a16="http://schemas.microsoft.com/office/drawing/2014/main" id="{E049EBF3-EFF5-B8AE-2DB9-614EF93CA87B}"/>
                  </a:ext>
                </a:extLst>
              </p:cNvPr>
              <p:cNvGrpSpPr/>
              <p:nvPr/>
            </p:nvGrpSpPr>
            <p:grpSpPr>
              <a:xfrm>
                <a:off x="4754267" y="4123320"/>
                <a:ext cx="275758" cy="812654"/>
                <a:chOff x="4756017" y="4123320"/>
                <a:chExt cx="275758" cy="812654"/>
              </a:xfrm>
            </p:grpSpPr>
            <p:pic>
              <p:nvPicPr>
                <p:cNvPr id="170" name="Picture 12">
                  <a:extLst>
                    <a:ext uri="{FF2B5EF4-FFF2-40B4-BE49-F238E27FC236}">
                      <a16:creationId xmlns:a16="http://schemas.microsoft.com/office/drawing/2014/main" id="{B455F083-938D-A3BD-0E06-419780498BB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6017" y="4603614"/>
                  <a:ext cx="275758" cy="332360"/>
                </a:xfrm>
                <a:prstGeom prst="rect">
                  <a:avLst/>
                </a:prstGeom>
                <a:noFill/>
                <a:ln>
                  <a:noFill/>
                </a:ln>
              </p:spPr>
            </p:pic>
            <p:pic>
              <p:nvPicPr>
                <p:cNvPr id="171" name="Picture 12">
                  <a:extLst>
                    <a:ext uri="{FF2B5EF4-FFF2-40B4-BE49-F238E27FC236}">
                      <a16:creationId xmlns:a16="http://schemas.microsoft.com/office/drawing/2014/main" id="{5A1D9204-C0E5-B1DA-4AD2-8706BEA1ECE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6017" y="4123320"/>
                  <a:ext cx="275758" cy="332360"/>
                </a:xfrm>
                <a:prstGeom prst="rect">
                  <a:avLst/>
                </a:prstGeom>
                <a:noFill/>
                <a:ln>
                  <a:noFill/>
                </a:ln>
              </p:spPr>
            </p:pic>
          </p:grpSp>
          <p:grpSp>
            <p:nvGrpSpPr>
              <p:cNvPr id="166" name="Groupe 165">
                <a:extLst>
                  <a:ext uri="{FF2B5EF4-FFF2-40B4-BE49-F238E27FC236}">
                    <a16:creationId xmlns:a16="http://schemas.microsoft.com/office/drawing/2014/main" id="{57854CDB-16BE-D54F-4F87-001DA32D645B}"/>
                  </a:ext>
                </a:extLst>
              </p:cNvPr>
              <p:cNvGrpSpPr/>
              <p:nvPr/>
            </p:nvGrpSpPr>
            <p:grpSpPr>
              <a:xfrm>
                <a:off x="5200479" y="3606146"/>
                <a:ext cx="275758" cy="1329828"/>
                <a:chOff x="5200479" y="3606146"/>
                <a:chExt cx="275758" cy="1329828"/>
              </a:xfrm>
            </p:grpSpPr>
            <p:pic>
              <p:nvPicPr>
                <p:cNvPr id="167" name="Picture 12">
                  <a:extLst>
                    <a:ext uri="{FF2B5EF4-FFF2-40B4-BE49-F238E27FC236}">
                      <a16:creationId xmlns:a16="http://schemas.microsoft.com/office/drawing/2014/main" id="{E2D800C9-6E99-4AA5-847C-B73AC2CD431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00479" y="4603614"/>
                  <a:ext cx="275758" cy="332360"/>
                </a:xfrm>
                <a:prstGeom prst="rect">
                  <a:avLst/>
                </a:prstGeom>
                <a:noFill/>
                <a:ln>
                  <a:noFill/>
                </a:ln>
              </p:spPr>
            </p:pic>
            <p:pic>
              <p:nvPicPr>
                <p:cNvPr id="168" name="Picture 12">
                  <a:extLst>
                    <a:ext uri="{FF2B5EF4-FFF2-40B4-BE49-F238E27FC236}">
                      <a16:creationId xmlns:a16="http://schemas.microsoft.com/office/drawing/2014/main" id="{93FD618E-958F-E818-B0DA-62EBF1644B8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00479" y="4123320"/>
                  <a:ext cx="275758" cy="332360"/>
                </a:xfrm>
                <a:prstGeom prst="rect">
                  <a:avLst/>
                </a:prstGeom>
                <a:noFill/>
                <a:ln>
                  <a:noFill/>
                </a:ln>
              </p:spPr>
            </p:pic>
            <p:pic>
              <p:nvPicPr>
                <p:cNvPr id="169" name="Picture 12">
                  <a:extLst>
                    <a:ext uri="{FF2B5EF4-FFF2-40B4-BE49-F238E27FC236}">
                      <a16:creationId xmlns:a16="http://schemas.microsoft.com/office/drawing/2014/main" id="{C0DEA3FD-FCCD-3ADB-917B-864E54FE0BD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00479" y="3606146"/>
                  <a:ext cx="275758" cy="332360"/>
                </a:xfrm>
                <a:prstGeom prst="rect">
                  <a:avLst/>
                </a:prstGeom>
                <a:noFill/>
                <a:ln>
                  <a:noFill/>
                </a:ln>
              </p:spPr>
            </p:pic>
          </p:grpSp>
        </p:grpSp>
        <p:pic>
          <p:nvPicPr>
            <p:cNvPr id="110" name="Picture 12">
              <a:extLst>
                <a:ext uri="{FF2B5EF4-FFF2-40B4-BE49-F238E27FC236}">
                  <a16:creationId xmlns:a16="http://schemas.microsoft.com/office/drawing/2014/main" id="{C2C00F1B-ED26-6437-E0C5-F22194C71F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60425" y="3724525"/>
              <a:ext cx="189488" cy="253725"/>
            </a:xfrm>
            <a:prstGeom prst="rect">
              <a:avLst/>
            </a:prstGeom>
            <a:noFill/>
            <a:ln>
              <a:noFill/>
            </a:ln>
          </p:spPr>
        </p:pic>
        <p:grpSp>
          <p:nvGrpSpPr>
            <p:cNvPr id="111" name="Groupe 110">
              <a:extLst>
                <a:ext uri="{FF2B5EF4-FFF2-40B4-BE49-F238E27FC236}">
                  <a16:creationId xmlns:a16="http://schemas.microsoft.com/office/drawing/2014/main" id="{34F5488E-DD61-732B-E052-973A302CBDE1}"/>
                </a:ext>
              </a:extLst>
            </p:cNvPr>
            <p:cNvGrpSpPr/>
            <p:nvPr/>
          </p:nvGrpSpPr>
          <p:grpSpPr>
            <a:xfrm>
              <a:off x="5306748" y="3618899"/>
              <a:ext cx="1675752" cy="253725"/>
              <a:chOff x="6638819" y="2255198"/>
              <a:chExt cx="2524730" cy="371071"/>
            </a:xfrm>
          </p:grpSpPr>
          <p:pic>
            <p:nvPicPr>
              <p:cNvPr id="156" name="Picture 12">
                <a:extLst>
                  <a:ext uri="{FF2B5EF4-FFF2-40B4-BE49-F238E27FC236}">
                    <a16:creationId xmlns:a16="http://schemas.microsoft.com/office/drawing/2014/main" id="{C5B55259-1FEB-15AB-ADFE-2743480C205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38819" y="2255198"/>
                <a:ext cx="285487" cy="371071"/>
              </a:xfrm>
              <a:prstGeom prst="rect">
                <a:avLst/>
              </a:prstGeom>
              <a:noFill/>
              <a:ln>
                <a:noFill/>
              </a:ln>
            </p:spPr>
          </p:pic>
          <p:pic>
            <p:nvPicPr>
              <p:cNvPr id="157" name="Picture 12">
                <a:extLst>
                  <a:ext uri="{FF2B5EF4-FFF2-40B4-BE49-F238E27FC236}">
                    <a16:creationId xmlns:a16="http://schemas.microsoft.com/office/drawing/2014/main" id="{4D653B02-B17E-0221-5EB8-E563FD71B57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58711" y="2255198"/>
                <a:ext cx="285487" cy="371071"/>
              </a:xfrm>
              <a:prstGeom prst="rect">
                <a:avLst/>
              </a:prstGeom>
              <a:noFill/>
              <a:ln>
                <a:noFill/>
              </a:ln>
            </p:spPr>
          </p:pic>
          <p:pic>
            <p:nvPicPr>
              <p:cNvPr id="158" name="Picture 12">
                <a:extLst>
                  <a:ext uri="{FF2B5EF4-FFF2-40B4-BE49-F238E27FC236}">
                    <a16:creationId xmlns:a16="http://schemas.microsoft.com/office/drawing/2014/main" id="{74195337-9DAC-A87B-DE3E-EA21E142F5B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18387" y="2255198"/>
                <a:ext cx="285487" cy="371071"/>
              </a:xfrm>
              <a:prstGeom prst="rect">
                <a:avLst/>
              </a:prstGeom>
              <a:noFill/>
              <a:ln>
                <a:noFill/>
              </a:ln>
            </p:spPr>
          </p:pic>
          <p:pic>
            <p:nvPicPr>
              <p:cNvPr id="159" name="Picture 12">
                <a:extLst>
                  <a:ext uri="{FF2B5EF4-FFF2-40B4-BE49-F238E27FC236}">
                    <a16:creationId xmlns:a16="http://schemas.microsoft.com/office/drawing/2014/main" id="{6D1C438B-2EB4-5B50-3395-DA4A6406099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78603" y="2255198"/>
                <a:ext cx="285487" cy="371071"/>
              </a:xfrm>
              <a:prstGeom prst="rect">
                <a:avLst/>
              </a:prstGeom>
              <a:noFill/>
              <a:ln>
                <a:noFill/>
              </a:ln>
            </p:spPr>
          </p:pic>
          <p:pic>
            <p:nvPicPr>
              <p:cNvPr id="160" name="Picture 12">
                <a:extLst>
                  <a:ext uri="{FF2B5EF4-FFF2-40B4-BE49-F238E27FC236}">
                    <a16:creationId xmlns:a16="http://schemas.microsoft.com/office/drawing/2014/main" id="{D2EA749F-5673-5104-9E77-B88CE02E099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98495" y="2255198"/>
                <a:ext cx="285487" cy="371071"/>
              </a:xfrm>
              <a:prstGeom prst="rect">
                <a:avLst/>
              </a:prstGeom>
              <a:noFill/>
              <a:ln>
                <a:noFill/>
              </a:ln>
            </p:spPr>
          </p:pic>
          <p:pic>
            <p:nvPicPr>
              <p:cNvPr id="161" name="Picture 12">
                <a:extLst>
                  <a:ext uri="{FF2B5EF4-FFF2-40B4-BE49-F238E27FC236}">
                    <a16:creationId xmlns:a16="http://schemas.microsoft.com/office/drawing/2014/main" id="{E0E13679-0668-7B82-ACBC-7B49B7A2F9F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8279" y="2255198"/>
                <a:ext cx="285487" cy="371071"/>
              </a:xfrm>
              <a:prstGeom prst="rect">
                <a:avLst/>
              </a:prstGeom>
              <a:noFill/>
              <a:ln>
                <a:noFill/>
              </a:ln>
            </p:spPr>
          </p:pic>
          <p:pic>
            <p:nvPicPr>
              <p:cNvPr id="162" name="Picture 12">
                <a:extLst>
                  <a:ext uri="{FF2B5EF4-FFF2-40B4-BE49-F238E27FC236}">
                    <a16:creationId xmlns:a16="http://schemas.microsoft.com/office/drawing/2014/main" id="{6F4FB61E-E3EC-E364-91A2-381A89BD5ED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171" y="2255198"/>
                <a:ext cx="285487" cy="371071"/>
              </a:xfrm>
              <a:prstGeom prst="rect">
                <a:avLst/>
              </a:prstGeom>
              <a:noFill/>
              <a:ln>
                <a:noFill/>
              </a:ln>
            </p:spPr>
          </p:pic>
          <p:pic>
            <p:nvPicPr>
              <p:cNvPr id="163" name="Picture 12">
                <a:extLst>
                  <a:ext uri="{FF2B5EF4-FFF2-40B4-BE49-F238E27FC236}">
                    <a16:creationId xmlns:a16="http://schemas.microsoft.com/office/drawing/2014/main" id="{B9668898-4E3D-EAEC-0DDC-134C631FE40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2255198"/>
                <a:ext cx="285487" cy="371071"/>
              </a:xfrm>
              <a:prstGeom prst="rect">
                <a:avLst/>
              </a:prstGeom>
              <a:noFill/>
              <a:ln>
                <a:noFill/>
              </a:ln>
            </p:spPr>
          </p:pic>
        </p:grpSp>
        <p:grpSp>
          <p:nvGrpSpPr>
            <p:cNvPr id="112" name="Groupe 111">
              <a:extLst>
                <a:ext uri="{FF2B5EF4-FFF2-40B4-BE49-F238E27FC236}">
                  <a16:creationId xmlns:a16="http://schemas.microsoft.com/office/drawing/2014/main" id="{2716189E-56A0-1B91-32F5-F2594D03ABC8}"/>
                </a:ext>
              </a:extLst>
            </p:cNvPr>
            <p:cNvGrpSpPr/>
            <p:nvPr/>
          </p:nvGrpSpPr>
          <p:grpSpPr>
            <a:xfrm>
              <a:off x="4885861" y="4034717"/>
              <a:ext cx="2096639" cy="253725"/>
              <a:chOff x="6004700" y="2863328"/>
              <a:chExt cx="3158849" cy="371071"/>
            </a:xfrm>
          </p:grpSpPr>
          <p:pic>
            <p:nvPicPr>
              <p:cNvPr id="146" name="Picture 12">
                <a:extLst>
                  <a:ext uri="{FF2B5EF4-FFF2-40B4-BE49-F238E27FC236}">
                    <a16:creationId xmlns:a16="http://schemas.microsoft.com/office/drawing/2014/main" id="{D483F668-56E7-2BFA-9226-6ADC48DD43D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2863328"/>
                <a:ext cx="285487" cy="371071"/>
              </a:xfrm>
              <a:prstGeom prst="rect">
                <a:avLst/>
              </a:prstGeom>
              <a:noFill/>
              <a:ln>
                <a:noFill/>
              </a:ln>
            </p:spPr>
          </p:pic>
          <p:pic>
            <p:nvPicPr>
              <p:cNvPr id="147" name="Picture 12">
                <a:extLst>
                  <a:ext uri="{FF2B5EF4-FFF2-40B4-BE49-F238E27FC236}">
                    <a16:creationId xmlns:a16="http://schemas.microsoft.com/office/drawing/2014/main" id="{B561D237-6E5C-30DC-5AF2-9FC54306098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2863328"/>
                <a:ext cx="285487" cy="371071"/>
              </a:xfrm>
              <a:prstGeom prst="rect">
                <a:avLst/>
              </a:prstGeom>
              <a:noFill/>
              <a:ln>
                <a:noFill/>
              </a:ln>
            </p:spPr>
          </p:pic>
          <p:pic>
            <p:nvPicPr>
              <p:cNvPr id="148" name="Picture 12">
                <a:extLst>
                  <a:ext uri="{FF2B5EF4-FFF2-40B4-BE49-F238E27FC236}">
                    <a16:creationId xmlns:a16="http://schemas.microsoft.com/office/drawing/2014/main" id="{DBA57058-C949-3AA8-47B6-D7E44F51A9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2863328"/>
                <a:ext cx="285487" cy="371071"/>
              </a:xfrm>
              <a:prstGeom prst="rect">
                <a:avLst/>
              </a:prstGeom>
              <a:noFill/>
              <a:ln>
                <a:noFill/>
              </a:ln>
            </p:spPr>
          </p:pic>
          <p:pic>
            <p:nvPicPr>
              <p:cNvPr id="149" name="Picture 12">
                <a:extLst>
                  <a:ext uri="{FF2B5EF4-FFF2-40B4-BE49-F238E27FC236}">
                    <a16:creationId xmlns:a16="http://schemas.microsoft.com/office/drawing/2014/main" id="{4BA99DE0-E6C3-8A45-A451-7B8CE05F40F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2863328"/>
                <a:ext cx="285487" cy="371071"/>
              </a:xfrm>
              <a:prstGeom prst="rect">
                <a:avLst/>
              </a:prstGeom>
              <a:noFill/>
              <a:ln>
                <a:noFill/>
              </a:ln>
            </p:spPr>
          </p:pic>
          <p:pic>
            <p:nvPicPr>
              <p:cNvPr id="150" name="Picture 12">
                <a:extLst>
                  <a:ext uri="{FF2B5EF4-FFF2-40B4-BE49-F238E27FC236}">
                    <a16:creationId xmlns:a16="http://schemas.microsoft.com/office/drawing/2014/main" id="{821FA6D2-6B6A-F316-11E9-243ED7A62CD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2863328"/>
                <a:ext cx="285487" cy="371071"/>
              </a:xfrm>
              <a:prstGeom prst="rect">
                <a:avLst/>
              </a:prstGeom>
              <a:noFill/>
              <a:ln>
                <a:noFill/>
              </a:ln>
            </p:spPr>
          </p:pic>
          <p:pic>
            <p:nvPicPr>
              <p:cNvPr id="151" name="Picture 12">
                <a:extLst>
                  <a:ext uri="{FF2B5EF4-FFF2-40B4-BE49-F238E27FC236}">
                    <a16:creationId xmlns:a16="http://schemas.microsoft.com/office/drawing/2014/main" id="{6D0191FF-DD3F-F160-B00D-0DEE837417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2863328"/>
                <a:ext cx="285487" cy="371071"/>
              </a:xfrm>
              <a:prstGeom prst="rect">
                <a:avLst/>
              </a:prstGeom>
              <a:noFill/>
              <a:ln>
                <a:noFill/>
              </a:ln>
            </p:spPr>
          </p:pic>
          <p:pic>
            <p:nvPicPr>
              <p:cNvPr id="152" name="Picture 12">
                <a:extLst>
                  <a:ext uri="{FF2B5EF4-FFF2-40B4-BE49-F238E27FC236}">
                    <a16:creationId xmlns:a16="http://schemas.microsoft.com/office/drawing/2014/main" id="{C93E186E-CFE1-437E-2B11-607AB2E4E97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2863328"/>
                <a:ext cx="285487" cy="371071"/>
              </a:xfrm>
              <a:prstGeom prst="rect">
                <a:avLst/>
              </a:prstGeom>
              <a:noFill/>
              <a:ln>
                <a:noFill/>
              </a:ln>
            </p:spPr>
          </p:pic>
          <p:pic>
            <p:nvPicPr>
              <p:cNvPr id="153" name="Picture 12">
                <a:extLst>
                  <a:ext uri="{FF2B5EF4-FFF2-40B4-BE49-F238E27FC236}">
                    <a16:creationId xmlns:a16="http://schemas.microsoft.com/office/drawing/2014/main" id="{6DB04C0D-AE69-CABA-A365-73510ED0D33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2863328"/>
                <a:ext cx="285487" cy="371071"/>
              </a:xfrm>
              <a:prstGeom prst="rect">
                <a:avLst/>
              </a:prstGeom>
              <a:noFill/>
              <a:ln>
                <a:noFill/>
              </a:ln>
            </p:spPr>
          </p:pic>
          <p:pic>
            <p:nvPicPr>
              <p:cNvPr id="154" name="Picture 12">
                <a:extLst>
                  <a:ext uri="{FF2B5EF4-FFF2-40B4-BE49-F238E27FC236}">
                    <a16:creationId xmlns:a16="http://schemas.microsoft.com/office/drawing/2014/main" id="{9FF948B4-FC70-0DB8-6D1C-B7F02274918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2863328"/>
                <a:ext cx="285487" cy="371071"/>
              </a:xfrm>
              <a:prstGeom prst="rect">
                <a:avLst/>
              </a:prstGeom>
              <a:noFill/>
              <a:ln>
                <a:noFill/>
              </a:ln>
            </p:spPr>
          </p:pic>
          <p:pic>
            <p:nvPicPr>
              <p:cNvPr id="155" name="Picture 12">
                <a:extLst>
                  <a:ext uri="{FF2B5EF4-FFF2-40B4-BE49-F238E27FC236}">
                    <a16:creationId xmlns:a16="http://schemas.microsoft.com/office/drawing/2014/main" id="{34A5202C-2CF9-D28F-B798-84D182D39A9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2863328"/>
                <a:ext cx="285487" cy="371071"/>
              </a:xfrm>
              <a:prstGeom prst="rect">
                <a:avLst/>
              </a:prstGeom>
              <a:noFill/>
              <a:ln>
                <a:noFill/>
              </a:ln>
            </p:spPr>
          </p:pic>
        </p:grpSp>
        <p:grpSp>
          <p:nvGrpSpPr>
            <p:cNvPr id="113" name="Groupe 112">
              <a:extLst>
                <a:ext uri="{FF2B5EF4-FFF2-40B4-BE49-F238E27FC236}">
                  <a16:creationId xmlns:a16="http://schemas.microsoft.com/office/drawing/2014/main" id="{12C62F4F-F24A-FC75-4722-2D32B29192F6}"/>
                </a:ext>
              </a:extLst>
            </p:cNvPr>
            <p:cNvGrpSpPr/>
            <p:nvPr/>
          </p:nvGrpSpPr>
          <p:grpSpPr>
            <a:xfrm>
              <a:off x="4885861" y="5215158"/>
              <a:ext cx="2096639" cy="253725"/>
              <a:chOff x="6004700" y="4589715"/>
              <a:chExt cx="3158849" cy="371071"/>
            </a:xfrm>
          </p:grpSpPr>
          <p:pic>
            <p:nvPicPr>
              <p:cNvPr id="136" name="Picture 12">
                <a:extLst>
                  <a:ext uri="{FF2B5EF4-FFF2-40B4-BE49-F238E27FC236}">
                    <a16:creationId xmlns:a16="http://schemas.microsoft.com/office/drawing/2014/main" id="{163B1D57-7304-B37E-97EF-B635A5B30C4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4589715"/>
                <a:ext cx="285487" cy="371071"/>
              </a:xfrm>
              <a:prstGeom prst="rect">
                <a:avLst/>
              </a:prstGeom>
              <a:noFill/>
              <a:ln>
                <a:noFill/>
              </a:ln>
            </p:spPr>
          </p:pic>
          <p:pic>
            <p:nvPicPr>
              <p:cNvPr id="137" name="Picture 12">
                <a:extLst>
                  <a:ext uri="{FF2B5EF4-FFF2-40B4-BE49-F238E27FC236}">
                    <a16:creationId xmlns:a16="http://schemas.microsoft.com/office/drawing/2014/main" id="{3F1BA143-1EB3-BA50-0471-0A2AFA607DE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4589715"/>
                <a:ext cx="285487" cy="371071"/>
              </a:xfrm>
              <a:prstGeom prst="rect">
                <a:avLst/>
              </a:prstGeom>
              <a:noFill/>
              <a:ln>
                <a:noFill/>
              </a:ln>
            </p:spPr>
          </p:pic>
          <p:pic>
            <p:nvPicPr>
              <p:cNvPr id="138" name="Picture 12">
                <a:extLst>
                  <a:ext uri="{FF2B5EF4-FFF2-40B4-BE49-F238E27FC236}">
                    <a16:creationId xmlns:a16="http://schemas.microsoft.com/office/drawing/2014/main" id="{112D2E5A-6FE5-EC7C-199A-B48C476B22A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4589715"/>
                <a:ext cx="285487" cy="371071"/>
              </a:xfrm>
              <a:prstGeom prst="rect">
                <a:avLst/>
              </a:prstGeom>
              <a:noFill/>
              <a:ln>
                <a:noFill/>
              </a:ln>
            </p:spPr>
          </p:pic>
          <p:pic>
            <p:nvPicPr>
              <p:cNvPr id="139" name="Picture 12">
                <a:extLst>
                  <a:ext uri="{FF2B5EF4-FFF2-40B4-BE49-F238E27FC236}">
                    <a16:creationId xmlns:a16="http://schemas.microsoft.com/office/drawing/2014/main" id="{16586A4C-AFB1-9076-80A8-681789F7566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4589715"/>
                <a:ext cx="285487" cy="371071"/>
              </a:xfrm>
              <a:prstGeom prst="rect">
                <a:avLst/>
              </a:prstGeom>
              <a:noFill/>
              <a:ln>
                <a:noFill/>
              </a:ln>
            </p:spPr>
          </p:pic>
          <p:pic>
            <p:nvPicPr>
              <p:cNvPr id="140" name="Picture 12">
                <a:extLst>
                  <a:ext uri="{FF2B5EF4-FFF2-40B4-BE49-F238E27FC236}">
                    <a16:creationId xmlns:a16="http://schemas.microsoft.com/office/drawing/2014/main" id="{36E42735-1B1C-2557-82F5-E77A3E80395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4589715"/>
                <a:ext cx="285487" cy="371071"/>
              </a:xfrm>
              <a:prstGeom prst="rect">
                <a:avLst/>
              </a:prstGeom>
              <a:noFill/>
              <a:ln>
                <a:noFill/>
              </a:ln>
            </p:spPr>
          </p:pic>
          <p:pic>
            <p:nvPicPr>
              <p:cNvPr id="141" name="Picture 12">
                <a:extLst>
                  <a:ext uri="{FF2B5EF4-FFF2-40B4-BE49-F238E27FC236}">
                    <a16:creationId xmlns:a16="http://schemas.microsoft.com/office/drawing/2014/main" id="{EE79FC97-8A30-5428-F7DE-6EF233AE577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4589715"/>
                <a:ext cx="285487" cy="371071"/>
              </a:xfrm>
              <a:prstGeom prst="rect">
                <a:avLst/>
              </a:prstGeom>
              <a:noFill/>
              <a:ln>
                <a:noFill/>
              </a:ln>
            </p:spPr>
          </p:pic>
          <p:pic>
            <p:nvPicPr>
              <p:cNvPr id="142" name="Picture 12">
                <a:extLst>
                  <a:ext uri="{FF2B5EF4-FFF2-40B4-BE49-F238E27FC236}">
                    <a16:creationId xmlns:a16="http://schemas.microsoft.com/office/drawing/2014/main" id="{2D5E5588-4378-0996-F728-FCEC796E266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4589715"/>
                <a:ext cx="285487" cy="371071"/>
              </a:xfrm>
              <a:prstGeom prst="rect">
                <a:avLst/>
              </a:prstGeom>
              <a:noFill/>
              <a:ln>
                <a:noFill/>
              </a:ln>
            </p:spPr>
          </p:pic>
          <p:pic>
            <p:nvPicPr>
              <p:cNvPr id="143" name="Picture 12">
                <a:extLst>
                  <a:ext uri="{FF2B5EF4-FFF2-40B4-BE49-F238E27FC236}">
                    <a16:creationId xmlns:a16="http://schemas.microsoft.com/office/drawing/2014/main" id="{8B6F0CF8-EE4C-A45F-6D70-61945625139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4589715"/>
                <a:ext cx="285487" cy="371071"/>
              </a:xfrm>
              <a:prstGeom prst="rect">
                <a:avLst/>
              </a:prstGeom>
              <a:noFill/>
              <a:ln>
                <a:noFill/>
              </a:ln>
            </p:spPr>
          </p:pic>
          <p:pic>
            <p:nvPicPr>
              <p:cNvPr id="144" name="Picture 12">
                <a:extLst>
                  <a:ext uri="{FF2B5EF4-FFF2-40B4-BE49-F238E27FC236}">
                    <a16:creationId xmlns:a16="http://schemas.microsoft.com/office/drawing/2014/main" id="{78BFE8A3-36D0-D0F1-74E8-A7D9935A8BC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4589715"/>
                <a:ext cx="285487" cy="371071"/>
              </a:xfrm>
              <a:prstGeom prst="rect">
                <a:avLst/>
              </a:prstGeom>
              <a:noFill/>
              <a:ln>
                <a:noFill/>
              </a:ln>
            </p:spPr>
          </p:pic>
          <p:pic>
            <p:nvPicPr>
              <p:cNvPr id="145" name="Picture 12">
                <a:extLst>
                  <a:ext uri="{FF2B5EF4-FFF2-40B4-BE49-F238E27FC236}">
                    <a16:creationId xmlns:a16="http://schemas.microsoft.com/office/drawing/2014/main" id="{C18C796D-6DB7-5FDB-6C31-C3D12627DC0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4589715"/>
                <a:ext cx="285487" cy="371071"/>
              </a:xfrm>
              <a:prstGeom prst="rect">
                <a:avLst/>
              </a:prstGeom>
              <a:noFill/>
              <a:ln>
                <a:noFill/>
              </a:ln>
            </p:spPr>
          </p:pic>
        </p:grpSp>
        <p:grpSp>
          <p:nvGrpSpPr>
            <p:cNvPr id="114" name="Groupe 113">
              <a:extLst>
                <a:ext uri="{FF2B5EF4-FFF2-40B4-BE49-F238E27FC236}">
                  <a16:creationId xmlns:a16="http://schemas.microsoft.com/office/drawing/2014/main" id="{D1ABED96-B860-B8C5-B2EA-CB3848397943}"/>
                </a:ext>
              </a:extLst>
            </p:cNvPr>
            <p:cNvGrpSpPr/>
            <p:nvPr/>
          </p:nvGrpSpPr>
          <p:grpSpPr>
            <a:xfrm>
              <a:off x="4885861" y="4848499"/>
              <a:ext cx="2096639" cy="253725"/>
              <a:chOff x="6004700" y="4053479"/>
              <a:chExt cx="3158849" cy="371071"/>
            </a:xfrm>
          </p:grpSpPr>
          <p:pic>
            <p:nvPicPr>
              <p:cNvPr id="126" name="Picture 12">
                <a:extLst>
                  <a:ext uri="{FF2B5EF4-FFF2-40B4-BE49-F238E27FC236}">
                    <a16:creationId xmlns:a16="http://schemas.microsoft.com/office/drawing/2014/main" id="{E80BD14A-4A97-7E54-B339-E95BF66CFCB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4053479"/>
                <a:ext cx="285487" cy="371071"/>
              </a:xfrm>
              <a:prstGeom prst="rect">
                <a:avLst/>
              </a:prstGeom>
              <a:noFill/>
              <a:ln>
                <a:noFill/>
              </a:ln>
            </p:spPr>
          </p:pic>
          <p:pic>
            <p:nvPicPr>
              <p:cNvPr id="127" name="Picture 12">
                <a:extLst>
                  <a:ext uri="{FF2B5EF4-FFF2-40B4-BE49-F238E27FC236}">
                    <a16:creationId xmlns:a16="http://schemas.microsoft.com/office/drawing/2014/main" id="{2A57E2C6-2825-A6D5-0BCE-4B3064108CE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4053479"/>
                <a:ext cx="285487" cy="371071"/>
              </a:xfrm>
              <a:prstGeom prst="rect">
                <a:avLst/>
              </a:prstGeom>
              <a:noFill/>
              <a:ln>
                <a:noFill/>
              </a:ln>
            </p:spPr>
          </p:pic>
          <p:pic>
            <p:nvPicPr>
              <p:cNvPr id="128" name="Picture 12">
                <a:extLst>
                  <a:ext uri="{FF2B5EF4-FFF2-40B4-BE49-F238E27FC236}">
                    <a16:creationId xmlns:a16="http://schemas.microsoft.com/office/drawing/2014/main" id="{43B85C62-E2F7-6DBB-4E64-1C19169D264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4053479"/>
                <a:ext cx="285487" cy="371071"/>
              </a:xfrm>
              <a:prstGeom prst="rect">
                <a:avLst/>
              </a:prstGeom>
              <a:noFill/>
              <a:ln>
                <a:noFill/>
              </a:ln>
            </p:spPr>
          </p:pic>
          <p:pic>
            <p:nvPicPr>
              <p:cNvPr id="129" name="Picture 12">
                <a:extLst>
                  <a:ext uri="{FF2B5EF4-FFF2-40B4-BE49-F238E27FC236}">
                    <a16:creationId xmlns:a16="http://schemas.microsoft.com/office/drawing/2014/main" id="{F509309F-16DE-8E09-35FF-729E9E53D72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4053479"/>
                <a:ext cx="285487" cy="371071"/>
              </a:xfrm>
              <a:prstGeom prst="rect">
                <a:avLst/>
              </a:prstGeom>
              <a:noFill/>
              <a:ln>
                <a:noFill/>
              </a:ln>
            </p:spPr>
          </p:pic>
          <p:pic>
            <p:nvPicPr>
              <p:cNvPr id="130" name="Picture 12">
                <a:extLst>
                  <a:ext uri="{FF2B5EF4-FFF2-40B4-BE49-F238E27FC236}">
                    <a16:creationId xmlns:a16="http://schemas.microsoft.com/office/drawing/2014/main" id="{D07743D9-2EAA-2A4F-30E5-A4FED826C61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4053479"/>
                <a:ext cx="285487" cy="371071"/>
              </a:xfrm>
              <a:prstGeom prst="rect">
                <a:avLst/>
              </a:prstGeom>
              <a:noFill/>
              <a:ln>
                <a:noFill/>
              </a:ln>
            </p:spPr>
          </p:pic>
          <p:pic>
            <p:nvPicPr>
              <p:cNvPr id="131" name="Picture 12">
                <a:extLst>
                  <a:ext uri="{FF2B5EF4-FFF2-40B4-BE49-F238E27FC236}">
                    <a16:creationId xmlns:a16="http://schemas.microsoft.com/office/drawing/2014/main" id="{99BC2423-D3BA-C237-286D-140DBC57300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4053479"/>
                <a:ext cx="285487" cy="371071"/>
              </a:xfrm>
              <a:prstGeom prst="rect">
                <a:avLst/>
              </a:prstGeom>
              <a:noFill/>
              <a:ln>
                <a:noFill/>
              </a:ln>
            </p:spPr>
          </p:pic>
          <p:pic>
            <p:nvPicPr>
              <p:cNvPr id="132" name="Picture 12">
                <a:extLst>
                  <a:ext uri="{FF2B5EF4-FFF2-40B4-BE49-F238E27FC236}">
                    <a16:creationId xmlns:a16="http://schemas.microsoft.com/office/drawing/2014/main" id="{2E289BB2-3492-E8A5-87F9-588047FE5CE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4053479"/>
                <a:ext cx="285487" cy="371071"/>
              </a:xfrm>
              <a:prstGeom prst="rect">
                <a:avLst/>
              </a:prstGeom>
              <a:noFill/>
              <a:ln>
                <a:noFill/>
              </a:ln>
            </p:spPr>
          </p:pic>
          <p:pic>
            <p:nvPicPr>
              <p:cNvPr id="133" name="Picture 12">
                <a:extLst>
                  <a:ext uri="{FF2B5EF4-FFF2-40B4-BE49-F238E27FC236}">
                    <a16:creationId xmlns:a16="http://schemas.microsoft.com/office/drawing/2014/main" id="{11C592D5-2B6D-47D9-7189-5F94E40E2AC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4053479"/>
                <a:ext cx="285487" cy="371071"/>
              </a:xfrm>
              <a:prstGeom prst="rect">
                <a:avLst/>
              </a:prstGeom>
              <a:noFill/>
              <a:ln>
                <a:noFill/>
              </a:ln>
            </p:spPr>
          </p:pic>
          <p:pic>
            <p:nvPicPr>
              <p:cNvPr id="134" name="Picture 12">
                <a:extLst>
                  <a:ext uri="{FF2B5EF4-FFF2-40B4-BE49-F238E27FC236}">
                    <a16:creationId xmlns:a16="http://schemas.microsoft.com/office/drawing/2014/main" id="{9BC34772-AC62-8AE1-03F4-1E2352A246E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4053479"/>
                <a:ext cx="285487" cy="371071"/>
              </a:xfrm>
              <a:prstGeom prst="rect">
                <a:avLst/>
              </a:prstGeom>
              <a:noFill/>
              <a:ln>
                <a:noFill/>
              </a:ln>
            </p:spPr>
          </p:pic>
          <p:pic>
            <p:nvPicPr>
              <p:cNvPr id="135" name="Picture 12">
                <a:extLst>
                  <a:ext uri="{FF2B5EF4-FFF2-40B4-BE49-F238E27FC236}">
                    <a16:creationId xmlns:a16="http://schemas.microsoft.com/office/drawing/2014/main" id="{8924C85C-DD05-524E-BE72-C1561BD4DAC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4053479"/>
                <a:ext cx="285487" cy="371071"/>
              </a:xfrm>
              <a:prstGeom prst="rect">
                <a:avLst/>
              </a:prstGeom>
              <a:noFill/>
              <a:ln>
                <a:noFill/>
              </a:ln>
            </p:spPr>
          </p:pic>
        </p:grpSp>
        <p:grpSp>
          <p:nvGrpSpPr>
            <p:cNvPr id="115" name="Groupe 114">
              <a:extLst>
                <a:ext uri="{FF2B5EF4-FFF2-40B4-BE49-F238E27FC236}">
                  <a16:creationId xmlns:a16="http://schemas.microsoft.com/office/drawing/2014/main" id="{C61CFA27-707A-82BD-322B-95353C5097EC}"/>
                </a:ext>
              </a:extLst>
            </p:cNvPr>
            <p:cNvGrpSpPr/>
            <p:nvPr/>
          </p:nvGrpSpPr>
          <p:grpSpPr>
            <a:xfrm>
              <a:off x="4885861" y="4453685"/>
              <a:ext cx="2096639" cy="253725"/>
              <a:chOff x="6004700" y="3476067"/>
              <a:chExt cx="3158849" cy="371071"/>
            </a:xfrm>
          </p:grpSpPr>
          <p:pic>
            <p:nvPicPr>
              <p:cNvPr id="116" name="Picture 12">
                <a:extLst>
                  <a:ext uri="{FF2B5EF4-FFF2-40B4-BE49-F238E27FC236}">
                    <a16:creationId xmlns:a16="http://schemas.microsoft.com/office/drawing/2014/main" id="{DFCC966D-4654-E254-EB88-509018BF2A8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3476067"/>
                <a:ext cx="285487" cy="371071"/>
              </a:xfrm>
              <a:prstGeom prst="rect">
                <a:avLst/>
              </a:prstGeom>
              <a:noFill/>
              <a:ln>
                <a:noFill/>
              </a:ln>
            </p:spPr>
          </p:pic>
          <p:pic>
            <p:nvPicPr>
              <p:cNvPr id="117" name="Picture 12">
                <a:extLst>
                  <a:ext uri="{FF2B5EF4-FFF2-40B4-BE49-F238E27FC236}">
                    <a16:creationId xmlns:a16="http://schemas.microsoft.com/office/drawing/2014/main" id="{130C7E69-82B5-5CD6-4C63-579554DE2BB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3476067"/>
                <a:ext cx="285487" cy="371071"/>
              </a:xfrm>
              <a:prstGeom prst="rect">
                <a:avLst/>
              </a:prstGeom>
              <a:noFill/>
              <a:ln>
                <a:noFill/>
              </a:ln>
            </p:spPr>
          </p:pic>
          <p:pic>
            <p:nvPicPr>
              <p:cNvPr id="118" name="Picture 12">
                <a:extLst>
                  <a:ext uri="{FF2B5EF4-FFF2-40B4-BE49-F238E27FC236}">
                    <a16:creationId xmlns:a16="http://schemas.microsoft.com/office/drawing/2014/main" id="{BB42F556-855D-A99A-C67E-BA2CE8555F4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3476067"/>
                <a:ext cx="285487" cy="371071"/>
              </a:xfrm>
              <a:prstGeom prst="rect">
                <a:avLst/>
              </a:prstGeom>
              <a:noFill/>
              <a:ln>
                <a:noFill/>
              </a:ln>
            </p:spPr>
          </p:pic>
          <p:pic>
            <p:nvPicPr>
              <p:cNvPr id="119" name="Picture 12">
                <a:extLst>
                  <a:ext uri="{FF2B5EF4-FFF2-40B4-BE49-F238E27FC236}">
                    <a16:creationId xmlns:a16="http://schemas.microsoft.com/office/drawing/2014/main" id="{E31DC483-3D46-F8B6-819A-6284E7102A1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3476067"/>
                <a:ext cx="285487" cy="371071"/>
              </a:xfrm>
              <a:prstGeom prst="rect">
                <a:avLst/>
              </a:prstGeom>
              <a:noFill/>
              <a:ln>
                <a:noFill/>
              </a:ln>
            </p:spPr>
          </p:pic>
          <p:pic>
            <p:nvPicPr>
              <p:cNvPr id="120" name="Picture 12">
                <a:extLst>
                  <a:ext uri="{FF2B5EF4-FFF2-40B4-BE49-F238E27FC236}">
                    <a16:creationId xmlns:a16="http://schemas.microsoft.com/office/drawing/2014/main" id="{CC3CD0BB-5BB5-BA54-EA7F-66DDD6B0123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3476067"/>
                <a:ext cx="285487" cy="371071"/>
              </a:xfrm>
              <a:prstGeom prst="rect">
                <a:avLst/>
              </a:prstGeom>
              <a:noFill/>
              <a:ln>
                <a:noFill/>
              </a:ln>
            </p:spPr>
          </p:pic>
          <p:pic>
            <p:nvPicPr>
              <p:cNvPr id="121" name="Picture 12">
                <a:extLst>
                  <a:ext uri="{FF2B5EF4-FFF2-40B4-BE49-F238E27FC236}">
                    <a16:creationId xmlns:a16="http://schemas.microsoft.com/office/drawing/2014/main" id="{2B33D34C-86A3-98D2-81A7-AD58D23A39C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3476067"/>
                <a:ext cx="285487" cy="371071"/>
              </a:xfrm>
              <a:prstGeom prst="rect">
                <a:avLst/>
              </a:prstGeom>
              <a:noFill/>
              <a:ln>
                <a:noFill/>
              </a:ln>
            </p:spPr>
          </p:pic>
          <p:pic>
            <p:nvPicPr>
              <p:cNvPr id="122" name="Picture 12">
                <a:extLst>
                  <a:ext uri="{FF2B5EF4-FFF2-40B4-BE49-F238E27FC236}">
                    <a16:creationId xmlns:a16="http://schemas.microsoft.com/office/drawing/2014/main" id="{032BAD62-1F7A-1829-4E75-BB0B8849727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3476067"/>
                <a:ext cx="285487" cy="371071"/>
              </a:xfrm>
              <a:prstGeom prst="rect">
                <a:avLst/>
              </a:prstGeom>
              <a:noFill/>
              <a:ln>
                <a:noFill/>
              </a:ln>
            </p:spPr>
          </p:pic>
          <p:pic>
            <p:nvPicPr>
              <p:cNvPr id="123" name="Picture 12">
                <a:extLst>
                  <a:ext uri="{FF2B5EF4-FFF2-40B4-BE49-F238E27FC236}">
                    <a16:creationId xmlns:a16="http://schemas.microsoft.com/office/drawing/2014/main" id="{D4D66990-028D-7561-53C4-C73D64440BF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3476067"/>
                <a:ext cx="285487" cy="371071"/>
              </a:xfrm>
              <a:prstGeom prst="rect">
                <a:avLst/>
              </a:prstGeom>
              <a:noFill/>
              <a:ln>
                <a:noFill/>
              </a:ln>
            </p:spPr>
          </p:pic>
          <p:pic>
            <p:nvPicPr>
              <p:cNvPr id="124" name="Picture 12">
                <a:extLst>
                  <a:ext uri="{FF2B5EF4-FFF2-40B4-BE49-F238E27FC236}">
                    <a16:creationId xmlns:a16="http://schemas.microsoft.com/office/drawing/2014/main" id="{ABDF00F6-B630-974E-91E5-14A3915FF49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3476067"/>
                <a:ext cx="285487" cy="371071"/>
              </a:xfrm>
              <a:prstGeom prst="rect">
                <a:avLst/>
              </a:prstGeom>
              <a:noFill/>
              <a:ln>
                <a:noFill/>
              </a:ln>
            </p:spPr>
          </p:pic>
          <p:pic>
            <p:nvPicPr>
              <p:cNvPr id="125" name="Picture 12">
                <a:extLst>
                  <a:ext uri="{FF2B5EF4-FFF2-40B4-BE49-F238E27FC236}">
                    <a16:creationId xmlns:a16="http://schemas.microsoft.com/office/drawing/2014/main" id="{12B894FA-6B3E-7F65-B94E-1906035DCC9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3476067"/>
                <a:ext cx="285487" cy="371071"/>
              </a:xfrm>
              <a:prstGeom prst="rect">
                <a:avLst/>
              </a:prstGeom>
              <a:noFill/>
              <a:ln>
                <a:noFill/>
              </a:ln>
            </p:spPr>
          </p:pic>
        </p:grpSp>
      </p:grpSp>
      <p:sp>
        <p:nvSpPr>
          <p:cNvPr id="172" name="ZoneTexte 171">
            <a:extLst>
              <a:ext uri="{FF2B5EF4-FFF2-40B4-BE49-F238E27FC236}">
                <a16:creationId xmlns:a16="http://schemas.microsoft.com/office/drawing/2014/main" id="{F09478EF-85C7-2604-E4D3-11AB2AF1B262}"/>
              </a:ext>
            </a:extLst>
          </p:cNvPr>
          <p:cNvSpPr txBox="1"/>
          <p:nvPr/>
        </p:nvSpPr>
        <p:spPr>
          <a:xfrm>
            <a:off x="857241" y="837832"/>
            <a:ext cx="10504949" cy="830997"/>
          </a:xfrm>
          <a:prstGeom prst="rect">
            <a:avLst/>
          </a:prstGeom>
          <a:noFill/>
        </p:spPr>
        <p:txBody>
          <a:bodyPr wrap="square" rtlCol="0">
            <a:spAutoFit/>
          </a:bodyPr>
          <a:lstStyle/>
          <a:p>
            <a:pPr algn="ctr"/>
            <a:r>
              <a:rPr lang="fr-FR" sz="2400" b="1" dirty="0">
                <a:solidFill>
                  <a:schemeClr val="accent6">
                    <a:lumMod val="50000"/>
                  </a:schemeClr>
                </a:solidFill>
              </a:rPr>
              <a:t>La dynamique et le stade d’invasion conditionnent les possibilités d’action et les objectifs</a:t>
            </a:r>
          </a:p>
        </p:txBody>
      </p:sp>
      <p:pic>
        <p:nvPicPr>
          <p:cNvPr id="4" name="Picture 6">
            <a:extLst>
              <a:ext uri="{FF2B5EF4-FFF2-40B4-BE49-F238E27FC236}">
                <a16:creationId xmlns:a16="http://schemas.microsoft.com/office/drawing/2014/main" id="{9CDAD174-3BE2-0825-2EEB-1D2978EC6B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5" name="Flèche : pentagone 4">
            <a:extLst>
              <a:ext uri="{FF2B5EF4-FFF2-40B4-BE49-F238E27FC236}">
                <a16:creationId xmlns:a16="http://schemas.microsoft.com/office/drawing/2014/main" id="{A447DB9F-575C-75E4-2E77-0E18119DEAD9}"/>
              </a:ext>
            </a:extLst>
          </p:cNvPr>
          <p:cNvSpPr/>
          <p:nvPr/>
        </p:nvSpPr>
        <p:spPr>
          <a:xfrm>
            <a:off x="0" y="0"/>
            <a:ext cx="6858000"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0815EC9F-CF47-5E64-441C-EDAB607BC649}"/>
              </a:ext>
            </a:extLst>
          </p:cNvPr>
          <p:cNvSpPr txBox="1"/>
          <p:nvPr/>
        </p:nvSpPr>
        <p:spPr>
          <a:xfrm>
            <a:off x="140743" y="121380"/>
            <a:ext cx="6343531" cy="461665"/>
          </a:xfrm>
          <a:prstGeom prst="rect">
            <a:avLst/>
          </a:prstGeom>
          <a:noFill/>
        </p:spPr>
        <p:txBody>
          <a:bodyPr wrap="none" rtlCol="0">
            <a:spAutoFit/>
          </a:bodyPr>
          <a:lstStyle/>
          <a:p>
            <a:r>
              <a:rPr lang="fr-FR" sz="2400" b="1" dirty="0"/>
              <a:t>Les étapes de l’invasion et gestion associée </a:t>
            </a:r>
          </a:p>
        </p:txBody>
      </p:sp>
    </p:spTree>
    <p:extLst>
      <p:ext uri="{BB962C8B-B14F-4D97-AF65-F5344CB8AC3E}">
        <p14:creationId xmlns:p14="http://schemas.microsoft.com/office/powerpoint/2010/main" val="406624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DC0C3-BED8-9CF0-4405-3496F87B3667}"/>
            </a:ext>
          </a:extLst>
        </p:cNvPr>
        <p:cNvGrpSpPr/>
        <p:nvPr/>
      </p:nvGrpSpPr>
      <p:grpSpPr>
        <a:xfrm>
          <a:off x="0" y="0"/>
          <a:ext cx="0" cy="0"/>
          <a:chOff x="0" y="0"/>
          <a:chExt cx="0" cy="0"/>
        </a:xfrm>
      </p:grpSpPr>
      <p:pic>
        <p:nvPicPr>
          <p:cNvPr id="13" name="Picture 6">
            <a:extLst>
              <a:ext uri="{FF2B5EF4-FFF2-40B4-BE49-F238E27FC236}">
                <a16:creationId xmlns:a16="http://schemas.microsoft.com/office/drawing/2014/main" id="{0686511B-936D-C457-0B20-87B0D2FC7D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2" name="Shape">
            <a:extLst>
              <a:ext uri="{FF2B5EF4-FFF2-40B4-BE49-F238E27FC236}">
                <a16:creationId xmlns:a16="http://schemas.microsoft.com/office/drawing/2014/main" id="{7E51544E-D913-62D6-154E-95BEDF04FBBF}"/>
              </a:ext>
            </a:extLst>
          </p:cNvPr>
          <p:cNvSpPr/>
          <p:nvPr/>
        </p:nvSpPr>
        <p:spPr>
          <a:xfrm>
            <a:off x="4423591" y="2545752"/>
            <a:ext cx="1950521" cy="3162731"/>
          </a:xfrm>
          <a:custGeom>
            <a:avLst/>
            <a:gdLst/>
            <a:ahLst/>
            <a:cxnLst>
              <a:cxn ang="0">
                <a:pos x="wd2" y="hd2"/>
              </a:cxn>
              <a:cxn ang="5400000">
                <a:pos x="wd2" y="hd2"/>
              </a:cxn>
              <a:cxn ang="10800000">
                <a:pos x="wd2" y="hd2"/>
              </a:cxn>
              <a:cxn ang="16200000">
                <a:pos x="wd2" y="hd2"/>
              </a:cxn>
            </a:cxnLst>
            <a:rect l="0" t="0" r="r" b="b"/>
            <a:pathLst>
              <a:path w="21600" h="20630" extrusionOk="0">
                <a:moveTo>
                  <a:pt x="16540" y="456"/>
                </a:moveTo>
                <a:cubicBezTo>
                  <a:pt x="9972" y="-970"/>
                  <a:pt x="4726" y="1186"/>
                  <a:pt x="0" y="3667"/>
                </a:cubicBezTo>
                <a:lnTo>
                  <a:pt x="0" y="20630"/>
                </a:lnTo>
                <a:lnTo>
                  <a:pt x="21600" y="20630"/>
                </a:lnTo>
                <a:lnTo>
                  <a:pt x="21600" y="2106"/>
                </a:lnTo>
                <a:cubicBezTo>
                  <a:pt x="19833" y="1388"/>
                  <a:pt x="18158" y="804"/>
                  <a:pt x="16540" y="456"/>
                </a:cubicBezTo>
                <a:close/>
              </a:path>
            </a:pathLst>
          </a:custGeom>
          <a:gradFill flip="none" rotWithShape="1">
            <a:gsLst>
              <a:gs pos="0">
                <a:srgbClr val="95ACC1"/>
              </a:gs>
              <a:gs pos="100000">
                <a:srgbClr val="97AEC4"/>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3" name="Rectangle 2">
            <a:extLst>
              <a:ext uri="{FF2B5EF4-FFF2-40B4-BE49-F238E27FC236}">
                <a16:creationId xmlns:a16="http://schemas.microsoft.com/office/drawing/2014/main" id="{F948F403-6F24-4210-F3AB-068C8E66AE76}"/>
              </a:ext>
            </a:extLst>
          </p:cNvPr>
          <p:cNvSpPr/>
          <p:nvPr/>
        </p:nvSpPr>
        <p:spPr>
          <a:xfrm>
            <a:off x="5428847" y="2545752"/>
            <a:ext cx="2471058" cy="3159227"/>
          </a:xfrm>
          <a:prstGeom prst="rect">
            <a:avLst/>
          </a:prstGeom>
          <a:gradFill flip="none" rotWithShape="1">
            <a:gsLst>
              <a:gs pos="0">
                <a:srgbClr val="9DB1C4">
                  <a:shade val="30000"/>
                  <a:satMod val="115000"/>
                </a:srgbClr>
              </a:gs>
              <a:gs pos="50000">
                <a:srgbClr val="9DB1C4">
                  <a:shade val="67500"/>
                  <a:satMod val="115000"/>
                </a:srgbClr>
              </a:gs>
              <a:gs pos="100000">
                <a:srgbClr val="9DB1C4">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0" dirty="0"/>
          </a:p>
        </p:txBody>
      </p:sp>
      <p:sp>
        <p:nvSpPr>
          <p:cNvPr id="4" name="Shape">
            <a:extLst>
              <a:ext uri="{FF2B5EF4-FFF2-40B4-BE49-F238E27FC236}">
                <a16:creationId xmlns:a16="http://schemas.microsoft.com/office/drawing/2014/main" id="{74329904-AD1C-4E88-C69C-DEA7E36D3582}"/>
              </a:ext>
            </a:extLst>
          </p:cNvPr>
          <p:cNvSpPr/>
          <p:nvPr/>
        </p:nvSpPr>
        <p:spPr>
          <a:xfrm>
            <a:off x="458414" y="5013713"/>
            <a:ext cx="1891738" cy="675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cubicBezTo>
                  <a:pt x="15996" y="10773"/>
                  <a:pt x="9540" y="18155"/>
                  <a:pt x="0" y="21600"/>
                </a:cubicBezTo>
                <a:close/>
              </a:path>
            </a:pathLst>
          </a:custGeom>
          <a:gradFill flip="none" rotWithShape="1">
            <a:gsLst>
              <a:gs pos="0">
                <a:srgbClr val="CC9900"/>
              </a:gs>
              <a:gs pos="50000">
                <a:srgbClr val="708611"/>
              </a:gs>
              <a:gs pos="100000">
                <a:srgbClr val="016602"/>
              </a:gs>
            </a:gsLst>
            <a:lin ang="10800000" scaled="1"/>
            <a:tileRect/>
          </a:gradFill>
          <a:ln w="12700">
            <a:miter lim="400000"/>
          </a:ln>
        </p:spPr>
        <p:txBody>
          <a:bodyPr lIns="21377" tIns="21377" rIns="21377" bIns="21377" anchor="ctr"/>
          <a:lstStyle/>
          <a:p>
            <a:pPr>
              <a:defRPr sz="3000">
                <a:solidFill>
                  <a:srgbClr val="FFFFFF"/>
                </a:solidFill>
              </a:defRPr>
            </a:pPr>
            <a:endParaRPr sz="1683"/>
          </a:p>
        </p:txBody>
      </p:sp>
      <p:sp>
        <p:nvSpPr>
          <p:cNvPr id="5" name="Shape">
            <a:extLst>
              <a:ext uri="{FF2B5EF4-FFF2-40B4-BE49-F238E27FC236}">
                <a16:creationId xmlns:a16="http://schemas.microsoft.com/office/drawing/2014/main" id="{0C2DAE38-4637-F84D-8342-3D160AD656F1}"/>
              </a:ext>
            </a:extLst>
          </p:cNvPr>
          <p:cNvSpPr/>
          <p:nvPr/>
        </p:nvSpPr>
        <p:spPr>
          <a:xfrm>
            <a:off x="2443871" y="3200399"/>
            <a:ext cx="1844087" cy="2494168"/>
          </a:xfrm>
          <a:custGeom>
            <a:avLst/>
            <a:gdLst/>
            <a:ahLst/>
            <a:cxnLst>
              <a:cxn ang="0">
                <a:pos x="wd2" y="hd2"/>
              </a:cxn>
              <a:cxn ang="5400000">
                <a:pos x="wd2" y="hd2"/>
              </a:cxn>
              <a:cxn ang="10800000">
                <a:pos x="wd2" y="hd2"/>
              </a:cxn>
              <a:cxn ang="16200000">
                <a:pos x="wd2" y="hd2"/>
              </a:cxn>
            </a:cxnLst>
            <a:rect l="0" t="0" r="r" b="b"/>
            <a:pathLst>
              <a:path w="21600" h="21600" extrusionOk="0">
                <a:moveTo>
                  <a:pt x="0" y="15156"/>
                </a:moveTo>
                <a:lnTo>
                  <a:pt x="0" y="21600"/>
                </a:lnTo>
                <a:lnTo>
                  <a:pt x="21600" y="21600"/>
                </a:lnTo>
                <a:lnTo>
                  <a:pt x="21600" y="0"/>
                </a:lnTo>
                <a:cubicBezTo>
                  <a:pt x="12707" y="6326"/>
                  <a:pt x="6902" y="11437"/>
                  <a:pt x="0" y="15156"/>
                </a:cubicBezTo>
                <a:close/>
              </a:path>
            </a:pathLst>
          </a:custGeom>
          <a:gradFill flip="none" rotWithShape="1">
            <a:gsLst>
              <a:gs pos="0">
                <a:srgbClr val="A6B9CC"/>
              </a:gs>
              <a:gs pos="100000">
                <a:srgbClr val="CCD7E2"/>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6" name="Shape">
            <a:extLst>
              <a:ext uri="{FF2B5EF4-FFF2-40B4-BE49-F238E27FC236}">
                <a16:creationId xmlns:a16="http://schemas.microsoft.com/office/drawing/2014/main" id="{AF0CD7DC-A28E-A6BB-1DBD-7BD4FFDB799A}"/>
              </a:ext>
            </a:extLst>
          </p:cNvPr>
          <p:cNvSpPr/>
          <p:nvPr/>
        </p:nvSpPr>
        <p:spPr>
          <a:xfrm>
            <a:off x="140743" y="1410501"/>
            <a:ext cx="8603801" cy="4559485"/>
          </a:xfrm>
          <a:custGeom>
            <a:avLst/>
            <a:gdLst/>
            <a:ahLst/>
            <a:cxnLst>
              <a:cxn ang="0">
                <a:pos x="wd2" y="hd2"/>
              </a:cxn>
              <a:cxn ang="5400000">
                <a:pos x="wd2" y="hd2"/>
              </a:cxn>
              <a:cxn ang="10800000">
                <a:pos x="wd2" y="hd2"/>
              </a:cxn>
              <a:cxn ang="16200000">
                <a:pos x="wd2" y="hd2"/>
              </a:cxn>
            </a:cxnLst>
            <a:rect l="0" t="0" r="r" b="b"/>
            <a:pathLst>
              <a:path w="21595" h="21600" extrusionOk="0">
                <a:moveTo>
                  <a:pt x="21592" y="20918"/>
                </a:moveTo>
                <a:cubicBezTo>
                  <a:pt x="21588" y="20911"/>
                  <a:pt x="21588" y="20903"/>
                  <a:pt x="21584" y="20895"/>
                </a:cubicBezTo>
                <a:lnTo>
                  <a:pt x="21289" y="20322"/>
                </a:lnTo>
                <a:cubicBezTo>
                  <a:pt x="21273" y="20291"/>
                  <a:pt x="21249" y="20291"/>
                  <a:pt x="21233" y="20322"/>
                </a:cubicBezTo>
                <a:cubicBezTo>
                  <a:pt x="21217" y="20353"/>
                  <a:pt x="21217" y="20400"/>
                  <a:pt x="21233" y="20431"/>
                </a:cubicBezTo>
                <a:lnTo>
                  <a:pt x="21460" y="20872"/>
                </a:lnTo>
                <a:lnTo>
                  <a:pt x="17569" y="20872"/>
                </a:lnTo>
                <a:lnTo>
                  <a:pt x="17549" y="20872"/>
                </a:lnTo>
                <a:lnTo>
                  <a:pt x="11829" y="20872"/>
                </a:lnTo>
                <a:lnTo>
                  <a:pt x="11809" y="20872"/>
                </a:lnTo>
                <a:lnTo>
                  <a:pt x="6088" y="20872"/>
                </a:lnTo>
                <a:lnTo>
                  <a:pt x="6068" y="20872"/>
                </a:lnTo>
                <a:lnTo>
                  <a:pt x="375" y="20872"/>
                </a:lnTo>
                <a:lnTo>
                  <a:pt x="375" y="263"/>
                </a:lnTo>
                <a:lnTo>
                  <a:pt x="602" y="705"/>
                </a:lnTo>
                <a:cubicBezTo>
                  <a:pt x="610" y="720"/>
                  <a:pt x="622" y="728"/>
                  <a:pt x="630" y="728"/>
                </a:cubicBezTo>
                <a:cubicBezTo>
                  <a:pt x="638" y="728"/>
                  <a:pt x="650" y="720"/>
                  <a:pt x="658" y="705"/>
                </a:cubicBezTo>
                <a:cubicBezTo>
                  <a:pt x="674" y="674"/>
                  <a:pt x="674" y="627"/>
                  <a:pt x="658" y="596"/>
                </a:cubicBezTo>
                <a:lnTo>
                  <a:pt x="363" y="23"/>
                </a:lnTo>
                <a:cubicBezTo>
                  <a:pt x="355" y="8"/>
                  <a:pt x="347" y="0"/>
                  <a:pt x="335" y="0"/>
                </a:cubicBezTo>
                <a:cubicBezTo>
                  <a:pt x="323" y="0"/>
                  <a:pt x="315" y="8"/>
                  <a:pt x="307" y="23"/>
                </a:cubicBezTo>
                <a:lnTo>
                  <a:pt x="12" y="596"/>
                </a:lnTo>
                <a:cubicBezTo>
                  <a:pt x="-4" y="627"/>
                  <a:pt x="-4" y="674"/>
                  <a:pt x="12" y="705"/>
                </a:cubicBezTo>
                <a:cubicBezTo>
                  <a:pt x="28" y="736"/>
                  <a:pt x="52" y="736"/>
                  <a:pt x="68" y="705"/>
                </a:cubicBezTo>
                <a:lnTo>
                  <a:pt x="295" y="263"/>
                </a:lnTo>
                <a:lnTo>
                  <a:pt x="295" y="20949"/>
                </a:lnTo>
                <a:cubicBezTo>
                  <a:pt x="295" y="20996"/>
                  <a:pt x="311" y="21027"/>
                  <a:pt x="335" y="21027"/>
                </a:cubicBezTo>
                <a:lnTo>
                  <a:pt x="21460" y="21027"/>
                </a:lnTo>
                <a:lnTo>
                  <a:pt x="21233" y="21468"/>
                </a:lnTo>
                <a:cubicBezTo>
                  <a:pt x="21217" y="21499"/>
                  <a:pt x="21217" y="21546"/>
                  <a:pt x="21233" y="21577"/>
                </a:cubicBezTo>
                <a:cubicBezTo>
                  <a:pt x="21241" y="21592"/>
                  <a:pt x="21253" y="21600"/>
                  <a:pt x="21261" y="21600"/>
                </a:cubicBezTo>
                <a:cubicBezTo>
                  <a:pt x="21269" y="21600"/>
                  <a:pt x="21281" y="21592"/>
                  <a:pt x="21289" y="21577"/>
                </a:cubicBezTo>
                <a:lnTo>
                  <a:pt x="21584" y="21004"/>
                </a:lnTo>
                <a:cubicBezTo>
                  <a:pt x="21588" y="20996"/>
                  <a:pt x="21592" y="20988"/>
                  <a:pt x="21592" y="20980"/>
                </a:cubicBezTo>
                <a:cubicBezTo>
                  <a:pt x="21596" y="20957"/>
                  <a:pt x="21596" y="20942"/>
                  <a:pt x="21592" y="20918"/>
                </a:cubicBezTo>
                <a:close/>
              </a:path>
            </a:pathLst>
          </a:custGeom>
          <a:solidFill>
            <a:schemeClr val="tx1"/>
          </a:solidFill>
          <a:ln w="12700">
            <a:miter lim="400000"/>
          </a:ln>
        </p:spPr>
        <p:txBody>
          <a:bodyPr lIns="21377" tIns="21377" rIns="21377" bIns="21377" anchor="ctr"/>
          <a:lstStyle/>
          <a:p>
            <a:pPr>
              <a:defRPr sz="3000">
                <a:solidFill>
                  <a:srgbClr val="FFFFFF"/>
                </a:solidFill>
              </a:defRPr>
            </a:pPr>
            <a:endParaRPr sz="1683"/>
          </a:p>
        </p:txBody>
      </p:sp>
      <p:sp>
        <p:nvSpPr>
          <p:cNvPr id="7" name="Shape">
            <a:extLst>
              <a:ext uri="{FF2B5EF4-FFF2-40B4-BE49-F238E27FC236}">
                <a16:creationId xmlns:a16="http://schemas.microsoft.com/office/drawing/2014/main" id="{A0528713-3284-C47E-05C2-C87A61A1F499}"/>
              </a:ext>
            </a:extLst>
          </p:cNvPr>
          <p:cNvSpPr/>
          <p:nvPr/>
        </p:nvSpPr>
        <p:spPr>
          <a:xfrm>
            <a:off x="780588" y="5985532"/>
            <a:ext cx="1399609" cy="641504"/>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600" y="16992"/>
                  <a:pt x="19399" y="21600"/>
                  <a:pt x="16702" y="21600"/>
                </a:cubicBezTo>
                <a:close/>
              </a:path>
            </a:pathLst>
          </a:custGeom>
          <a:gradFill flip="none" rotWithShape="1">
            <a:gsLst>
              <a:gs pos="0">
                <a:srgbClr val="C29702"/>
              </a:gs>
              <a:gs pos="50000">
                <a:srgbClr val="8D8C0C"/>
              </a:gs>
              <a:gs pos="100000">
                <a:srgbClr val="41780B"/>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8" name="TextBox 43">
            <a:extLst>
              <a:ext uri="{FF2B5EF4-FFF2-40B4-BE49-F238E27FC236}">
                <a16:creationId xmlns:a16="http://schemas.microsoft.com/office/drawing/2014/main" id="{00092C56-DD4E-6F27-DE42-0CB6F8D2838C}"/>
              </a:ext>
            </a:extLst>
          </p:cNvPr>
          <p:cNvSpPr txBox="1"/>
          <p:nvPr/>
        </p:nvSpPr>
        <p:spPr>
          <a:xfrm>
            <a:off x="831208" y="6107914"/>
            <a:ext cx="1298370" cy="276999"/>
          </a:xfrm>
          <a:prstGeom prst="rect">
            <a:avLst/>
          </a:prstGeom>
          <a:noFill/>
        </p:spPr>
        <p:txBody>
          <a:bodyPr wrap="none" rtlCol="0">
            <a:spAutoFit/>
          </a:bodyPr>
          <a:lstStyle/>
          <a:p>
            <a:pPr algn="ctr"/>
            <a:r>
              <a:rPr lang="en-US" sz="1200" b="1" dirty="0">
                <a:solidFill>
                  <a:schemeClr val="tx2"/>
                </a:solidFill>
              </a:rPr>
              <a:t>INTRODUCTION</a:t>
            </a:r>
          </a:p>
        </p:txBody>
      </p:sp>
      <p:sp>
        <p:nvSpPr>
          <p:cNvPr id="9" name="Shape">
            <a:extLst>
              <a:ext uri="{FF2B5EF4-FFF2-40B4-BE49-F238E27FC236}">
                <a16:creationId xmlns:a16="http://schemas.microsoft.com/office/drawing/2014/main" id="{054787F2-70EE-05C5-BE06-2A778AB0563E}"/>
              </a:ext>
            </a:extLst>
          </p:cNvPr>
          <p:cNvSpPr/>
          <p:nvPr/>
        </p:nvSpPr>
        <p:spPr>
          <a:xfrm>
            <a:off x="2731784" y="5985532"/>
            <a:ext cx="1444914" cy="641504"/>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600" y="16992"/>
                  <a:pt x="19399" y="21600"/>
                  <a:pt x="16702" y="21600"/>
                </a:cubicBezTo>
                <a:close/>
              </a:path>
            </a:pathLst>
          </a:custGeom>
          <a:solidFill>
            <a:schemeClr val="bg1">
              <a:lumMod val="75000"/>
            </a:schemeClr>
          </a:solidFill>
          <a:ln w="12700">
            <a:miter lim="400000"/>
          </a:ln>
        </p:spPr>
        <p:txBody>
          <a:bodyPr lIns="21377" tIns="21377" rIns="21377" bIns="21377" anchor="ctr"/>
          <a:lstStyle/>
          <a:p>
            <a:pPr>
              <a:defRPr sz="3000">
                <a:solidFill>
                  <a:srgbClr val="FFFFFF"/>
                </a:solidFill>
              </a:defRPr>
            </a:pPr>
            <a:endParaRPr sz="1683"/>
          </a:p>
        </p:txBody>
      </p:sp>
      <p:sp>
        <p:nvSpPr>
          <p:cNvPr id="10" name="TextBox 45">
            <a:extLst>
              <a:ext uri="{FF2B5EF4-FFF2-40B4-BE49-F238E27FC236}">
                <a16:creationId xmlns:a16="http://schemas.microsoft.com/office/drawing/2014/main" id="{27405DE6-74FE-7922-F31D-98E1A960D4D8}"/>
              </a:ext>
            </a:extLst>
          </p:cNvPr>
          <p:cNvSpPr txBox="1"/>
          <p:nvPr/>
        </p:nvSpPr>
        <p:spPr>
          <a:xfrm>
            <a:off x="2788897" y="6107914"/>
            <a:ext cx="1332994" cy="276999"/>
          </a:xfrm>
          <a:prstGeom prst="rect">
            <a:avLst/>
          </a:prstGeom>
          <a:noFill/>
        </p:spPr>
        <p:txBody>
          <a:bodyPr wrap="none" rtlCol="0">
            <a:spAutoFit/>
          </a:bodyPr>
          <a:lstStyle/>
          <a:p>
            <a:pPr algn="ctr"/>
            <a:r>
              <a:rPr lang="en-US" sz="1200" b="1" dirty="0">
                <a:solidFill>
                  <a:schemeClr val="tx2"/>
                </a:solidFill>
              </a:rPr>
              <a:t>ETABLISSEMENT</a:t>
            </a:r>
          </a:p>
        </p:txBody>
      </p:sp>
      <p:sp>
        <p:nvSpPr>
          <p:cNvPr id="11" name="Shape">
            <a:extLst>
              <a:ext uri="{FF2B5EF4-FFF2-40B4-BE49-F238E27FC236}">
                <a16:creationId xmlns:a16="http://schemas.microsoft.com/office/drawing/2014/main" id="{95695C48-11AA-6D55-729C-AB62575292E0}"/>
              </a:ext>
            </a:extLst>
          </p:cNvPr>
          <p:cNvSpPr/>
          <p:nvPr/>
        </p:nvSpPr>
        <p:spPr>
          <a:xfrm>
            <a:off x="4720731" y="5985532"/>
            <a:ext cx="3118600" cy="641504"/>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573" y="16992"/>
                  <a:pt x="19399" y="21600"/>
                  <a:pt x="16702" y="21600"/>
                </a:cubicBezTo>
                <a:close/>
              </a:path>
            </a:pathLst>
          </a:custGeom>
          <a:solidFill>
            <a:schemeClr val="bg1">
              <a:lumMod val="75000"/>
            </a:schemeClr>
          </a:solidFill>
          <a:ln w="12700">
            <a:miter lim="400000"/>
          </a:ln>
        </p:spPr>
        <p:txBody>
          <a:bodyPr lIns="21377" tIns="21377" rIns="21377" bIns="21377" anchor="ctr"/>
          <a:lstStyle/>
          <a:p>
            <a:pPr>
              <a:defRPr sz="3000">
                <a:solidFill>
                  <a:srgbClr val="FFFFFF"/>
                </a:solidFill>
              </a:defRPr>
            </a:pPr>
            <a:endParaRPr sz="1683" dirty="0"/>
          </a:p>
        </p:txBody>
      </p:sp>
      <p:sp>
        <p:nvSpPr>
          <p:cNvPr id="12" name="TextBox 46">
            <a:extLst>
              <a:ext uri="{FF2B5EF4-FFF2-40B4-BE49-F238E27FC236}">
                <a16:creationId xmlns:a16="http://schemas.microsoft.com/office/drawing/2014/main" id="{DEFA18E6-A3FE-C9FE-0E1E-B9304DA61AF7}"/>
              </a:ext>
            </a:extLst>
          </p:cNvPr>
          <p:cNvSpPr txBox="1"/>
          <p:nvPr/>
        </p:nvSpPr>
        <p:spPr>
          <a:xfrm>
            <a:off x="5837731" y="6069810"/>
            <a:ext cx="884601" cy="276999"/>
          </a:xfrm>
          <a:prstGeom prst="rect">
            <a:avLst/>
          </a:prstGeom>
          <a:noFill/>
        </p:spPr>
        <p:txBody>
          <a:bodyPr wrap="none" rtlCol="0">
            <a:spAutoFit/>
          </a:bodyPr>
          <a:lstStyle/>
          <a:p>
            <a:pPr algn="ctr"/>
            <a:r>
              <a:rPr lang="en-US" sz="1200" b="1" dirty="0">
                <a:solidFill>
                  <a:schemeClr val="tx2"/>
                </a:solidFill>
              </a:rPr>
              <a:t>INVASION</a:t>
            </a:r>
          </a:p>
        </p:txBody>
      </p:sp>
      <p:pic>
        <p:nvPicPr>
          <p:cNvPr id="22" name="Picture 12">
            <a:extLst>
              <a:ext uri="{FF2B5EF4-FFF2-40B4-BE49-F238E27FC236}">
                <a16:creationId xmlns:a16="http://schemas.microsoft.com/office/drawing/2014/main" id="{0F908FE5-1131-73A4-7036-773B3460ADF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16085" y="5248431"/>
            <a:ext cx="287017" cy="372570"/>
          </a:xfrm>
          <a:prstGeom prst="rect">
            <a:avLst/>
          </a:prstGeom>
          <a:noFill/>
          <a:ln>
            <a:noFill/>
          </a:ln>
        </p:spPr>
      </p:pic>
      <p:grpSp>
        <p:nvGrpSpPr>
          <p:cNvPr id="23" name="Groupe 22">
            <a:extLst>
              <a:ext uri="{FF2B5EF4-FFF2-40B4-BE49-F238E27FC236}">
                <a16:creationId xmlns:a16="http://schemas.microsoft.com/office/drawing/2014/main" id="{C8C0C258-1BAC-AAFD-8FEF-24E97F3337E0}"/>
              </a:ext>
            </a:extLst>
          </p:cNvPr>
          <p:cNvGrpSpPr/>
          <p:nvPr/>
        </p:nvGrpSpPr>
        <p:grpSpPr>
          <a:xfrm>
            <a:off x="2778574" y="4130290"/>
            <a:ext cx="1215882" cy="1490711"/>
            <a:chOff x="4308055" y="3606146"/>
            <a:chExt cx="1168182" cy="1329828"/>
          </a:xfrm>
        </p:grpSpPr>
        <p:pic>
          <p:nvPicPr>
            <p:cNvPr id="24" name="Picture 12">
              <a:extLst>
                <a:ext uri="{FF2B5EF4-FFF2-40B4-BE49-F238E27FC236}">
                  <a16:creationId xmlns:a16="http://schemas.microsoft.com/office/drawing/2014/main" id="{61CD5DD3-4BD0-C885-ECBA-72141CA3A5B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308055" y="4603614"/>
              <a:ext cx="275758" cy="332360"/>
            </a:xfrm>
            <a:prstGeom prst="rect">
              <a:avLst/>
            </a:prstGeom>
            <a:noFill/>
            <a:ln>
              <a:noFill/>
            </a:ln>
          </p:spPr>
        </p:pic>
        <p:grpSp>
          <p:nvGrpSpPr>
            <p:cNvPr id="25" name="Groupe 24">
              <a:extLst>
                <a:ext uri="{FF2B5EF4-FFF2-40B4-BE49-F238E27FC236}">
                  <a16:creationId xmlns:a16="http://schemas.microsoft.com/office/drawing/2014/main" id="{FC7C6219-C834-A795-08DF-2F5176E150CC}"/>
                </a:ext>
              </a:extLst>
            </p:cNvPr>
            <p:cNvGrpSpPr/>
            <p:nvPr/>
          </p:nvGrpSpPr>
          <p:grpSpPr>
            <a:xfrm>
              <a:off x="4754267" y="4123320"/>
              <a:ext cx="275758" cy="812654"/>
              <a:chOff x="4756017" y="4123320"/>
              <a:chExt cx="275758" cy="812654"/>
            </a:xfrm>
          </p:grpSpPr>
          <p:pic>
            <p:nvPicPr>
              <p:cNvPr id="30" name="Picture 12">
                <a:extLst>
                  <a:ext uri="{FF2B5EF4-FFF2-40B4-BE49-F238E27FC236}">
                    <a16:creationId xmlns:a16="http://schemas.microsoft.com/office/drawing/2014/main" id="{0A126E40-46C6-4D53-1355-21F3141D848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6017" y="4603614"/>
                <a:ext cx="275758" cy="332360"/>
              </a:xfrm>
              <a:prstGeom prst="rect">
                <a:avLst/>
              </a:prstGeom>
              <a:noFill/>
              <a:ln>
                <a:noFill/>
              </a:ln>
            </p:spPr>
          </p:pic>
          <p:pic>
            <p:nvPicPr>
              <p:cNvPr id="31" name="Picture 12">
                <a:extLst>
                  <a:ext uri="{FF2B5EF4-FFF2-40B4-BE49-F238E27FC236}">
                    <a16:creationId xmlns:a16="http://schemas.microsoft.com/office/drawing/2014/main" id="{2FC46FD0-9186-AB02-B871-E5B1A2B321D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6017" y="4123320"/>
                <a:ext cx="275758" cy="332360"/>
              </a:xfrm>
              <a:prstGeom prst="rect">
                <a:avLst/>
              </a:prstGeom>
              <a:noFill/>
              <a:ln>
                <a:noFill/>
              </a:ln>
            </p:spPr>
          </p:pic>
        </p:grpSp>
        <p:grpSp>
          <p:nvGrpSpPr>
            <p:cNvPr id="26" name="Groupe 25">
              <a:extLst>
                <a:ext uri="{FF2B5EF4-FFF2-40B4-BE49-F238E27FC236}">
                  <a16:creationId xmlns:a16="http://schemas.microsoft.com/office/drawing/2014/main" id="{DC6C478B-E17E-3C92-83BF-C82173AE579A}"/>
                </a:ext>
              </a:extLst>
            </p:cNvPr>
            <p:cNvGrpSpPr/>
            <p:nvPr/>
          </p:nvGrpSpPr>
          <p:grpSpPr>
            <a:xfrm>
              <a:off x="5200479" y="3606146"/>
              <a:ext cx="275758" cy="1329828"/>
              <a:chOff x="5200479" y="3606146"/>
              <a:chExt cx="275758" cy="1329828"/>
            </a:xfrm>
          </p:grpSpPr>
          <p:pic>
            <p:nvPicPr>
              <p:cNvPr id="27" name="Picture 12">
                <a:extLst>
                  <a:ext uri="{FF2B5EF4-FFF2-40B4-BE49-F238E27FC236}">
                    <a16:creationId xmlns:a16="http://schemas.microsoft.com/office/drawing/2014/main" id="{6C1B8E43-3F2C-140C-B8EA-8E1BF67156E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00479" y="4603614"/>
                <a:ext cx="275758" cy="332360"/>
              </a:xfrm>
              <a:prstGeom prst="rect">
                <a:avLst/>
              </a:prstGeom>
              <a:noFill/>
              <a:ln>
                <a:noFill/>
              </a:ln>
            </p:spPr>
          </p:pic>
          <p:pic>
            <p:nvPicPr>
              <p:cNvPr id="28" name="Picture 12">
                <a:extLst>
                  <a:ext uri="{FF2B5EF4-FFF2-40B4-BE49-F238E27FC236}">
                    <a16:creationId xmlns:a16="http://schemas.microsoft.com/office/drawing/2014/main" id="{C49EA487-71F5-9368-DE7B-BE5B1DB4DD8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00479" y="4123320"/>
                <a:ext cx="275758" cy="332360"/>
              </a:xfrm>
              <a:prstGeom prst="rect">
                <a:avLst/>
              </a:prstGeom>
              <a:noFill/>
              <a:ln>
                <a:noFill/>
              </a:ln>
            </p:spPr>
          </p:pic>
          <p:pic>
            <p:nvPicPr>
              <p:cNvPr id="29" name="Picture 12">
                <a:extLst>
                  <a:ext uri="{FF2B5EF4-FFF2-40B4-BE49-F238E27FC236}">
                    <a16:creationId xmlns:a16="http://schemas.microsoft.com/office/drawing/2014/main" id="{AEFFF63D-5070-3C61-D1B7-5B2C853A5E5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00479" y="3606146"/>
                <a:ext cx="275758" cy="332360"/>
              </a:xfrm>
              <a:prstGeom prst="rect">
                <a:avLst/>
              </a:prstGeom>
              <a:noFill/>
              <a:ln>
                <a:noFill/>
              </a:ln>
            </p:spPr>
          </p:pic>
        </p:grpSp>
      </p:grpSp>
      <p:pic>
        <p:nvPicPr>
          <p:cNvPr id="32" name="Picture 12">
            <a:extLst>
              <a:ext uri="{FF2B5EF4-FFF2-40B4-BE49-F238E27FC236}">
                <a16:creationId xmlns:a16="http://schemas.microsoft.com/office/drawing/2014/main" id="{6E043485-750C-920C-892D-A6F1FC75533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18238" y="2789069"/>
            <a:ext cx="297144" cy="415964"/>
          </a:xfrm>
          <a:prstGeom prst="rect">
            <a:avLst/>
          </a:prstGeom>
          <a:noFill/>
          <a:ln>
            <a:noFill/>
          </a:ln>
        </p:spPr>
      </p:pic>
      <p:grpSp>
        <p:nvGrpSpPr>
          <p:cNvPr id="33" name="Groupe 32">
            <a:extLst>
              <a:ext uri="{FF2B5EF4-FFF2-40B4-BE49-F238E27FC236}">
                <a16:creationId xmlns:a16="http://schemas.microsoft.com/office/drawing/2014/main" id="{DFB495E9-F771-B58E-0F27-70456D770B75}"/>
              </a:ext>
            </a:extLst>
          </p:cNvPr>
          <p:cNvGrpSpPr/>
          <p:nvPr/>
        </p:nvGrpSpPr>
        <p:grpSpPr>
          <a:xfrm>
            <a:off x="5204508" y="2615903"/>
            <a:ext cx="2627820" cy="415964"/>
            <a:chOff x="6638819" y="2255198"/>
            <a:chExt cx="2524730" cy="371071"/>
          </a:xfrm>
        </p:grpSpPr>
        <p:pic>
          <p:nvPicPr>
            <p:cNvPr id="34" name="Picture 12">
              <a:extLst>
                <a:ext uri="{FF2B5EF4-FFF2-40B4-BE49-F238E27FC236}">
                  <a16:creationId xmlns:a16="http://schemas.microsoft.com/office/drawing/2014/main" id="{C577EBBA-E587-48BF-2A13-CF5FF862EED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38819" y="2255198"/>
              <a:ext cx="285487" cy="371071"/>
            </a:xfrm>
            <a:prstGeom prst="rect">
              <a:avLst/>
            </a:prstGeom>
            <a:noFill/>
            <a:ln>
              <a:noFill/>
            </a:ln>
          </p:spPr>
        </p:pic>
        <p:pic>
          <p:nvPicPr>
            <p:cNvPr id="35" name="Picture 12">
              <a:extLst>
                <a:ext uri="{FF2B5EF4-FFF2-40B4-BE49-F238E27FC236}">
                  <a16:creationId xmlns:a16="http://schemas.microsoft.com/office/drawing/2014/main" id="{4F2EAD02-DF64-241C-5F1B-E48C40D8AC1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58711" y="2255198"/>
              <a:ext cx="285487" cy="371071"/>
            </a:xfrm>
            <a:prstGeom prst="rect">
              <a:avLst/>
            </a:prstGeom>
            <a:noFill/>
            <a:ln>
              <a:noFill/>
            </a:ln>
          </p:spPr>
        </p:pic>
        <p:pic>
          <p:nvPicPr>
            <p:cNvPr id="36" name="Picture 12">
              <a:extLst>
                <a:ext uri="{FF2B5EF4-FFF2-40B4-BE49-F238E27FC236}">
                  <a16:creationId xmlns:a16="http://schemas.microsoft.com/office/drawing/2014/main" id="{730E8538-ACD9-E1EB-B9E0-89A20291A61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18387" y="2255198"/>
              <a:ext cx="285487" cy="371071"/>
            </a:xfrm>
            <a:prstGeom prst="rect">
              <a:avLst/>
            </a:prstGeom>
            <a:noFill/>
            <a:ln>
              <a:noFill/>
            </a:ln>
          </p:spPr>
        </p:pic>
        <p:pic>
          <p:nvPicPr>
            <p:cNvPr id="37" name="Picture 12">
              <a:extLst>
                <a:ext uri="{FF2B5EF4-FFF2-40B4-BE49-F238E27FC236}">
                  <a16:creationId xmlns:a16="http://schemas.microsoft.com/office/drawing/2014/main" id="{31C27654-FF19-F5FB-3726-7E468725A7C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78603" y="2255198"/>
              <a:ext cx="285487" cy="371071"/>
            </a:xfrm>
            <a:prstGeom prst="rect">
              <a:avLst/>
            </a:prstGeom>
            <a:noFill/>
            <a:ln>
              <a:noFill/>
            </a:ln>
          </p:spPr>
        </p:pic>
        <p:pic>
          <p:nvPicPr>
            <p:cNvPr id="38" name="Picture 12">
              <a:extLst>
                <a:ext uri="{FF2B5EF4-FFF2-40B4-BE49-F238E27FC236}">
                  <a16:creationId xmlns:a16="http://schemas.microsoft.com/office/drawing/2014/main" id="{58E6336F-CC74-AE41-ED40-D233D021D88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98495" y="2255198"/>
              <a:ext cx="285487" cy="371071"/>
            </a:xfrm>
            <a:prstGeom prst="rect">
              <a:avLst/>
            </a:prstGeom>
            <a:noFill/>
            <a:ln>
              <a:noFill/>
            </a:ln>
          </p:spPr>
        </p:pic>
        <p:pic>
          <p:nvPicPr>
            <p:cNvPr id="39" name="Picture 12">
              <a:extLst>
                <a:ext uri="{FF2B5EF4-FFF2-40B4-BE49-F238E27FC236}">
                  <a16:creationId xmlns:a16="http://schemas.microsoft.com/office/drawing/2014/main" id="{F445BD59-C175-C573-F323-91BE18E6F94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8279" y="2255198"/>
              <a:ext cx="285487" cy="371071"/>
            </a:xfrm>
            <a:prstGeom prst="rect">
              <a:avLst/>
            </a:prstGeom>
            <a:noFill/>
            <a:ln>
              <a:noFill/>
            </a:ln>
          </p:spPr>
        </p:pic>
        <p:pic>
          <p:nvPicPr>
            <p:cNvPr id="40" name="Picture 12">
              <a:extLst>
                <a:ext uri="{FF2B5EF4-FFF2-40B4-BE49-F238E27FC236}">
                  <a16:creationId xmlns:a16="http://schemas.microsoft.com/office/drawing/2014/main" id="{DD90612A-2BA1-C896-FF4A-19604A58FAA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171" y="2255198"/>
              <a:ext cx="285487" cy="371071"/>
            </a:xfrm>
            <a:prstGeom prst="rect">
              <a:avLst/>
            </a:prstGeom>
            <a:noFill/>
            <a:ln>
              <a:noFill/>
            </a:ln>
          </p:spPr>
        </p:pic>
        <p:pic>
          <p:nvPicPr>
            <p:cNvPr id="41" name="Picture 12">
              <a:extLst>
                <a:ext uri="{FF2B5EF4-FFF2-40B4-BE49-F238E27FC236}">
                  <a16:creationId xmlns:a16="http://schemas.microsoft.com/office/drawing/2014/main" id="{00115182-2CBC-1669-550C-F3124413719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2255198"/>
              <a:ext cx="285487" cy="371071"/>
            </a:xfrm>
            <a:prstGeom prst="rect">
              <a:avLst/>
            </a:prstGeom>
            <a:noFill/>
            <a:ln>
              <a:noFill/>
            </a:ln>
          </p:spPr>
        </p:pic>
      </p:grpSp>
      <p:grpSp>
        <p:nvGrpSpPr>
          <p:cNvPr id="42" name="Groupe 41">
            <a:extLst>
              <a:ext uri="{FF2B5EF4-FFF2-40B4-BE49-F238E27FC236}">
                <a16:creationId xmlns:a16="http://schemas.microsoft.com/office/drawing/2014/main" id="{DEC452E0-8904-8D96-5F36-EB5F22F80C7D}"/>
              </a:ext>
            </a:extLst>
          </p:cNvPr>
          <p:cNvGrpSpPr/>
          <p:nvPr/>
        </p:nvGrpSpPr>
        <p:grpSpPr>
          <a:xfrm>
            <a:off x="4544497" y="3297606"/>
            <a:ext cx="3287831" cy="415964"/>
            <a:chOff x="6004700" y="2863328"/>
            <a:chExt cx="3158849" cy="371071"/>
          </a:xfrm>
        </p:grpSpPr>
        <p:pic>
          <p:nvPicPr>
            <p:cNvPr id="43" name="Picture 12">
              <a:extLst>
                <a:ext uri="{FF2B5EF4-FFF2-40B4-BE49-F238E27FC236}">
                  <a16:creationId xmlns:a16="http://schemas.microsoft.com/office/drawing/2014/main" id="{3B25C1BD-CE3D-643B-5517-C6AC38C1B1C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2863328"/>
              <a:ext cx="285487" cy="371071"/>
            </a:xfrm>
            <a:prstGeom prst="rect">
              <a:avLst/>
            </a:prstGeom>
            <a:noFill/>
            <a:ln>
              <a:noFill/>
            </a:ln>
          </p:spPr>
        </p:pic>
        <p:pic>
          <p:nvPicPr>
            <p:cNvPr id="44" name="Picture 12">
              <a:extLst>
                <a:ext uri="{FF2B5EF4-FFF2-40B4-BE49-F238E27FC236}">
                  <a16:creationId xmlns:a16="http://schemas.microsoft.com/office/drawing/2014/main" id="{90471182-1696-F42E-3B12-047D819DC81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2863328"/>
              <a:ext cx="285487" cy="371071"/>
            </a:xfrm>
            <a:prstGeom prst="rect">
              <a:avLst/>
            </a:prstGeom>
            <a:noFill/>
            <a:ln>
              <a:noFill/>
            </a:ln>
          </p:spPr>
        </p:pic>
        <p:pic>
          <p:nvPicPr>
            <p:cNvPr id="45" name="Picture 12">
              <a:extLst>
                <a:ext uri="{FF2B5EF4-FFF2-40B4-BE49-F238E27FC236}">
                  <a16:creationId xmlns:a16="http://schemas.microsoft.com/office/drawing/2014/main" id="{BD955E32-752C-D272-A376-5CAD2DB5E09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2863328"/>
              <a:ext cx="285487" cy="371071"/>
            </a:xfrm>
            <a:prstGeom prst="rect">
              <a:avLst/>
            </a:prstGeom>
            <a:noFill/>
            <a:ln>
              <a:noFill/>
            </a:ln>
          </p:spPr>
        </p:pic>
        <p:pic>
          <p:nvPicPr>
            <p:cNvPr id="46" name="Picture 12">
              <a:extLst>
                <a:ext uri="{FF2B5EF4-FFF2-40B4-BE49-F238E27FC236}">
                  <a16:creationId xmlns:a16="http://schemas.microsoft.com/office/drawing/2014/main" id="{B8E003B2-F88C-D99E-277C-0F77C353E76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2863328"/>
              <a:ext cx="285487" cy="371071"/>
            </a:xfrm>
            <a:prstGeom prst="rect">
              <a:avLst/>
            </a:prstGeom>
            <a:noFill/>
            <a:ln>
              <a:noFill/>
            </a:ln>
          </p:spPr>
        </p:pic>
        <p:pic>
          <p:nvPicPr>
            <p:cNvPr id="47" name="Picture 12">
              <a:extLst>
                <a:ext uri="{FF2B5EF4-FFF2-40B4-BE49-F238E27FC236}">
                  <a16:creationId xmlns:a16="http://schemas.microsoft.com/office/drawing/2014/main" id="{786783DD-3AB3-55E3-E2B5-2755823CC41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2863328"/>
              <a:ext cx="285487" cy="371071"/>
            </a:xfrm>
            <a:prstGeom prst="rect">
              <a:avLst/>
            </a:prstGeom>
            <a:noFill/>
            <a:ln>
              <a:noFill/>
            </a:ln>
          </p:spPr>
        </p:pic>
        <p:pic>
          <p:nvPicPr>
            <p:cNvPr id="48" name="Picture 12">
              <a:extLst>
                <a:ext uri="{FF2B5EF4-FFF2-40B4-BE49-F238E27FC236}">
                  <a16:creationId xmlns:a16="http://schemas.microsoft.com/office/drawing/2014/main" id="{8AF18C30-423C-146C-2A51-391CD56F0CC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2863328"/>
              <a:ext cx="285487" cy="371071"/>
            </a:xfrm>
            <a:prstGeom prst="rect">
              <a:avLst/>
            </a:prstGeom>
            <a:noFill/>
            <a:ln>
              <a:noFill/>
            </a:ln>
          </p:spPr>
        </p:pic>
        <p:pic>
          <p:nvPicPr>
            <p:cNvPr id="49" name="Picture 12">
              <a:extLst>
                <a:ext uri="{FF2B5EF4-FFF2-40B4-BE49-F238E27FC236}">
                  <a16:creationId xmlns:a16="http://schemas.microsoft.com/office/drawing/2014/main" id="{44B68C62-2F0C-1F88-6101-BD07A8C143F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2863328"/>
              <a:ext cx="285487" cy="371071"/>
            </a:xfrm>
            <a:prstGeom prst="rect">
              <a:avLst/>
            </a:prstGeom>
            <a:noFill/>
            <a:ln>
              <a:noFill/>
            </a:ln>
          </p:spPr>
        </p:pic>
        <p:pic>
          <p:nvPicPr>
            <p:cNvPr id="50" name="Picture 12">
              <a:extLst>
                <a:ext uri="{FF2B5EF4-FFF2-40B4-BE49-F238E27FC236}">
                  <a16:creationId xmlns:a16="http://schemas.microsoft.com/office/drawing/2014/main" id="{437BFB35-9E89-1294-2D6F-AFF8BCEA645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2863328"/>
              <a:ext cx="285487" cy="371071"/>
            </a:xfrm>
            <a:prstGeom prst="rect">
              <a:avLst/>
            </a:prstGeom>
            <a:noFill/>
            <a:ln>
              <a:noFill/>
            </a:ln>
          </p:spPr>
        </p:pic>
        <p:pic>
          <p:nvPicPr>
            <p:cNvPr id="51" name="Picture 12">
              <a:extLst>
                <a:ext uri="{FF2B5EF4-FFF2-40B4-BE49-F238E27FC236}">
                  <a16:creationId xmlns:a16="http://schemas.microsoft.com/office/drawing/2014/main" id="{2031D951-D3F8-3EB5-21E2-EB750EE5CE3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2863328"/>
              <a:ext cx="285487" cy="371071"/>
            </a:xfrm>
            <a:prstGeom prst="rect">
              <a:avLst/>
            </a:prstGeom>
            <a:noFill/>
            <a:ln>
              <a:noFill/>
            </a:ln>
          </p:spPr>
        </p:pic>
        <p:pic>
          <p:nvPicPr>
            <p:cNvPr id="52" name="Picture 12">
              <a:extLst>
                <a:ext uri="{FF2B5EF4-FFF2-40B4-BE49-F238E27FC236}">
                  <a16:creationId xmlns:a16="http://schemas.microsoft.com/office/drawing/2014/main" id="{698355DD-8A18-60FD-63B5-E79FBF5A4B1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2863328"/>
              <a:ext cx="285487" cy="371071"/>
            </a:xfrm>
            <a:prstGeom prst="rect">
              <a:avLst/>
            </a:prstGeom>
            <a:noFill/>
            <a:ln>
              <a:noFill/>
            </a:ln>
          </p:spPr>
        </p:pic>
      </p:grpSp>
      <p:grpSp>
        <p:nvGrpSpPr>
          <p:cNvPr id="53" name="Groupe 52">
            <a:extLst>
              <a:ext uri="{FF2B5EF4-FFF2-40B4-BE49-F238E27FC236}">
                <a16:creationId xmlns:a16="http://schemas.microsoft.com/office/drawing/2014/main" id="{8854A5AE-7A5C-E22C-6FF0-CF0D792BA6AE}"/>
              </a:ext>
            </a:extLst>
          </p:cNvPr>
          <p:cNvGrpSpPr/>
          <p:nvPr/>
        </p:nvGrpSpPr>
        <p:grpSpPr>
          <a:xfrm>
            <a:off x="4544497" y="5232852"/>
            <a:ext cx="3287831" cy="415964"/>
            <a:chOff x="6004700" y="4589715"/>
            <a:chExt cx="3158849" cy="371071"/>
          </a:xfrm>
        </p:grpSpPr>
        <p:pic>
          <p:nvPicPr>
            <p:cNvPr id="54" name="Picture 12">
              <a:extLst>
                <a:ext uri="{FF2B5EF4-FFF2-40B4-BE49-F238E27FC236}">
                  <a16:creationId xmlns:a16="http://schemas.microsoft.com/office/drawing/2014/main" id="{F943BAD5-0797-F4B2-B8F6-7247BABDB73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4589715"/>
              <a:ext cx="285487" cy="371071"/>
            </a:xfrm>
            <a:prstGeom prst="rect">
              <a:avLst/>
            </a:prstGeom>
            <a:noFill/>
            <a:ln>
              <a:noFill/>
            </a:ln>
          </p:spPr>
        </p:pic>
        <p:pic>
          <p:nvPicPr>
            <p:cNvPr id="55" name="Picture 12">
              <a:extLst>
                <a:ext uri="{FF2B5EF4-FFF2-40B4-BE49-F238E27FC236}">
                  <a16:creationId xmlns:a16="http://schemas.microsoft.com/office/drawing/2014/main" id="{DC126844-C03C-4AA4-5C90-1F5B7141431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4589715"/>
              <a:ext cx="285487" cy="371071"/>
            </a:xfrm>
            <a:prstGeom prst="rect">
              <a:avLst/>
            </a:prstGeom>
            <a:noFill/>
            <a:ln>
              <a:noFill/>
            </a:ln>
          </p:spPr>
        </p:pic>
        <p:pic>
          <p:nvPicPr>
            <p:cNvPr id="56" name="Picture 12">
              <a:extLst>
                <a:ext uri="{FF2B5EF4-FFF2-40B4-BE49-F238E27FC236}">
                  <a16:creationId xmlns:a16="http://schemas.microsoft.com/office/drawing/2014/main" id="{CEB752C5-3D1E-5715-7782-E70064C3E39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4589715"/>
              <a:ext cx="285487" cy="371071"/>
            </a:xfrm>
            <a:prstGeom prst="rect">
              <a:avLst/>
            </a:prstGeom>
            <a:noFill/>
            <a:ln>
              <a:noFill/>
            </a:ln>
          </p:spPr>
        </p:pic>
        <p:pic>
          <p:nvPicPr>
            <p:cNvPr id="57" name="Picture 12">
              <a:extLst>
                <a:ext uri="{FF2B5EF4-FFF2-40B4-BE49-F238E27FC236}">
                  <a16:creationId xmlns:a16="http://schemas.microsoft.com/office/drawing/2014/main" id="{86E85FDA-96D3-A30F-F941-6F323CB83A1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4589715"/>
              <a:ext cx="285487" cy="371071"/>
            </a:xfrm>
            <a:prstGeom prst="rect">
              <a:avLst/>
            </a:prstGeom>
            <a:noFill/>
            <a:ln>
              <a:noFill/>
            </a:ln>
          </p:spPr>
        </p:pic>
        <p:pic>
          <p:nvPicPr>
            <p:cNvPr id="58" name="Picture 12">
              <a:extLst>
                <a:ext uri="{FF2B5EF4-FFF2-40B4-BE49-F238E27FC236}">
                  <a16:creationId xmlns:a16="http://schemas.microsoft.com/office/drawing/2014/main" id="{443CE6ED-3F74-B660-54DE-1555B42D108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4589715"/>
              <a:ext cx="285487" cy="371071"/>
            </a:xfrm>
            <a:prstGeom prst="rect">
              <a:avLst/>
            </a:prstGeom>
            <a:noFill/>
            <a:ln>
              <a:noFill/>
            </a:ln>
          </p:spPr>
        </p:pic>
        <p:pic>
          <p:nvPicPr>
            <p:cNvPr id="59" name="Picture 12">
              <a:extLst>
                <a:ext uri="{FF2B5EF4-FFF2-40B4-BE49-F238E27FC236}">
                  <a16:creationId xmlns:a16="http://schemas.microsoft.com/office/drawing/2014/main" id="{A13998BF-C379-56DA-73F6-495235D84C3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4589715"/>
              <a:ext cx="285487" cy="371071"/>
            </a:xfrm>
            <a:prstGeom prst="rect">
              <a:avLst/>
            </a:prstGeom>
            <a:noFill/>
            <a:ln>
              <a:noFill/>
            </a:ln>
          </p:spPr>
        </p:pic>
        <p:pic>
          <p:nvPicPr>
            <p:cNvPr id="60" name="Picture 12">
              <a:extLst>
                <a:ext uri="{FF2B5EF4-FFF2-40B4-BE49-F238E27FC236}">
                  <a16:creationId xmlns:a16="http://schemas.microsoft.com/office/drawing/2014/main" id="{40E85B0A-EBAE-C96E-0F4F-214A2860B9B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4589715"/>
              <a:ext cx="285487" cy="371071"/>
            </a:xfrm>
            <a:prstGeom prst="rect">
              <a:avLst/>
            </a:prstGeom>
            <a:noFill/>
            <a:ln>
              <a:noFill/>
            </a:ln>
          </p:spPr>
        </p:pic>
        <p:pic>
          <p:nvPicPr>
            <p:cNvPr id="61" name="Picture 12">
              <a:extLst>
                <a:ext uri="{FF2B5EF4-FFF2-40B4-BE49-F238E27FC236}">
                  <a16:creationId xmlns:a16="http://schemas.microsoft.com/office/drawing/2014/main" id="{685283A8-B630-AD81-BA25-DB9863AC011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4589715"/>
              <a:ext cx="285487" cy="371071"/>
            </a:xfrm>
            <a:prstGeom prst="rect">
              <a:avLst/>
            </a:prstGeom>
            <a:noFill/>
            <a:ln>
              <a:noFill/>
            </a:ln>
          </p:spPr>
        </p:pic>
        <p:pic>
          <p:nvPicPr>
            <p:cNvPr id="62" name="Picture 12">
              <a:extLst>
                <a:ext uri="{FF2B5EF4-FFF2-40B4-BE49-F238E27FC236}">
                  <a16:creationId xmlns:a16="http://schemas.microsoft.com/office/drawing/2014/main" id="{3DFEE1EA-B0C8-9F62-F8B6-AC3BD777FD6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4589715"/>
              <a:ext cx="285487" cy="371071"/>
            </a:xfrm>
            <a:prstGeom prst="rect">
              <a:avLst/>
            </a:prstGeom>
            <a:noFill/>
            <a:ln>
              <a:noFill/>
            </a:ln>
          </p:spPr>
        </p:pic>
        <p:pic>
          <p:nvPicPr>
            <p:cNvPr id="63" name="Picture 12">
              <a:extLst>
                <a:ext uri="{FF2B5EF4-FFF2-40B4-BE49-F238E27FC236}">
                  <a16:creationId xmlns:a16="http://schemas.microsoft.com/office/drawing/2014/main" id="{33E824D2-602E-1CA6-349F-FC4C7F10409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4589715"/>
              <a:ext cx="285487" cy="371071"/>
            </a:xfrm>
            <a:prstGeom prst="rect">
              <a:avLst/>
            </a:prstGeom>
            <a:noFill/>
            <a:ln>
              <a:noFill/>
            </a:ln>
          </p:spPr>
        </p:pic>
      </p:grpSp>
      <p:grpSp>
        <p:nvGrpSpPr>
          <p:cNvPr id="64" name="Groupe 63">
            <a:extLst>
              <a:ext uri="{FF2B5EF4-FFF2-40B4-BE49-F238E27FC236}">
                <a16:creationId xmlns:a16="http://schemas.microsoft.com/office/drawing/2014/main" id="{5B9A4984-1273-1441-0EC3-09CB0C70CDC0}"/>
              </a:ext>
            </a:extLst>
          </p:cNvPr>
          <p:cNvGrpSpPr/>
          <p:nvPr/>
        </p:nvGrpSpPr>
        <p:grpSpPr>
          <a:xfrm>
            <a:off x="4544497" y="4631741"/>
            <a:ext cx="3287831" cy="415964"/>
            <a:chOff x="6004700" y="4053479"/>
            <a:chExt cx="3158849" cy="371071"/>
          </a:xfrm>
        </p:grpSpPr>
        <p:pic>
          <p:nvPicPr>
            <p:cNvPr id="65" name="Picture 12">
              <a:extLst>
                <a:ext uri="{FF2B5EF4-FFF2-40B4-BE49-F238E27FC236}">
                  <a16:creationId xmlns:a16="http://schemas.microsoft.com/office/drawing/2014/main" id="{2894BCED-22D3-75EF-42EA-6514CFFA993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4053479"/>
              <a:ext cx="285487" cy="371071"/>
            </a:xfrm>
            <a:prstGeom prst="rect">
              <a:avLst/>
            </a:prstGeom>
            <a:noFill/>
            <a:ln>
              <a:noFill/>
            </a:ln>
          </p:spPr>
        </p:pic>
        <p:pic>
          <p:nvPicPr>
            <p:cNvPr id="66" name="Picture 12">
              <a:extLst>
                <a:ext uri="{FF2B5EF4-FFF2-40B4-BE49-F238E27FC236}">
                  <a16:creationId xmlns:a16="http://schemas.microsoft.com/office/drawing/2014/main" id="{64FFF356-2DAB-8B7C-410B-F5344F2E3CF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4053479"/>
              <a:ext cx="285487" cy="371071"/>
            </a:xfrm>
            <a:prstGeom prst="rect">
              <a:avLst/>
            </a:prstGeom>
            <a:noFill/>
            <a:ln>
              <a:noFill/>
            </a:ln>
          </p:spPr>
        </p:pic>
        <p:pic>
          <p:nvPicPr>
            <p:cNvPr id="67" name="Picture 12">
              <a:extLst>
                <a:ext uri="{FF2B5EF4-FFF2-40B4-BE49-F238E27FC236}">
                  <a16:creationId xmlns:a16="http://schemas.microsoft.com/office/drawing/2014/main" id="{177D8709-A4C4-9DA3-9850-386A73C13DE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4053479"/>
              <a:ext cx="285487" cy="371071"/>
            </a:xfrm>
            <a:prstGeom prst="rect">
              <a:avLst/>
            </a:prstGeom>
            <a:noFill/>
            <a:ln>
              <a:noFill/>
            </a:ln>
          </p:spPr>
        </p:pic>
        <p:pic>
          <p:nvPicPr>
            <p:cNvPr id="68" name="Picture 12">
              <a:extLst>
                <a:ext uri="{FF2B5EF4-FFF2-40B4-BE49-F238E27FC236}">
                  <a16:creationId xmlns:a16="http://schemas.microsoft.com/office/drawing/2014/main" id="{00BB0F3E-9BDB-1ABA-D050-364984FE62F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4053479"/>
              <a:ext cx="285487" cy="371071"/>
            </a:xfrm>
            <a:prstGeom prst="rect">
              <a:avLst/>
            </a:prstGeom>
            <a:noFill/>
            <a:ln>
              <a:noFill/>
            </a:ln>
          </p:spPr>
        </p:pic>
        <p:pic>
          <p:nvPicPr>
            <p:cNvPr id="69" name="Picture 12">
              <a:extLst>
                <a:ext uri="{FF2B5EF4-FFF2-40B4-BE49-F238E27FC236}">
                  <a16:creationId xmlns:a16="http://schemas.microsoft.com/office/drawing/2014/main" id="{E0352FE1-F36F-6956-77B4-3AC3BFFDB0C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4053479"/>
              <a:ext cx="285487" cy="371071"/>
            </a:xfrm>
            <a:prstGeom prst="rect">
              <a:avLst/>
            </a:prstGeom>
            <a:noFill/>
            <a:ln>
              <a:noFill/>
            </a:ln>
          </p:spPr>
        </p:pic>
        <p:pic>
          <p:nvPicPr>
            <p:cNvPr id="70" name="Picture 12">
              <a:extLst>
                <a:ext uri="{FF2B5EF4-FFF2-40B4-BE49-F238E27FC236}">
                  <a16:creationId xmlns:a16="http://schemas.microsoft.com/office/drawing/2014/main" id="{4CB7266A-44AF-30CC-1DED-08C0532A14D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4053479"/>
              <a:ext cx="285487" cy="371071"/>
            </a:xfrm>
            <a:prstGeom prst="rect">
              <a:avLst/>
            </a:prstGeom>
            <a:noFill/>
            <a:ln>
              <a:noFill/>
            </a:ln>
          </p:spPr>
        </p:pic>
        <p:pic>
          <p:nvPicPr>
            <p:cNvPr id="71" name="Picture 12">
              <a:extLst>
                <a:ext uri="{FF2B5EF4-FFF2-40B4-BE49-F238E27FC236}">
                  <a16:creationId xmlns:a16="http://schemas.microsoft.com/office/drawing/2014/main" id="{1DAFB4C5-8469-7AFB-69E4-508AF9D934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4053479"/>
              <a:ext cx="285487" cy="371071"/>
            </a:xfrm>
            <a:prstGeom prst="rect">
              <a:avLst/>
            </a:prstGeom>
            <a:noFill/>
            <a:ln>
              <a:noFill/>
            </a:ln>
          </p:spPr>
        </p:pic>
        <p:pic>
          <p:nvPicPr>
            <p:cNvPr id="72" name="Picture 12">
              <a:extLst>
                <a:ext uri="{FF2B5EF4-FFF2-40B4-BE49-F238E27FC236}">
                  <a16:creationId xmlns:a16="http://schemas.microsoft.com/office/drawing/2014/main" id="{6899BF46-8883-35C4-496B-99DFD90FC6E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4053479"/>
              <a:ext cx="285487" cy="371071"/>
            </a:xfrm>
            <a:prstGeom prst="rect">
              <a:avLst/>
            </a:prstGeom>
            <a:noFill/>
            <a:ln>
              <a:noFill/>
            </a:ln>
          </p:spPr>
        </p:pic>
        <p:pic>
          <p:nvPicPr>
            <p:cNvPr id="73" name="Picture 12">
              <a:extLst>
                <a:ext uri="{FF2B5EF4-FFF2-40B4-BE49-F238E27FC236}">
                  <a16:creationId xmlns:a16="http://schemas.microsoft.com/office/drawing/2014/main" id="{C484E4A5-5756-2398-F57F-0CD3A8152DF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4053479"/>
              <a:ext cx="285487" cy="371071"/>
            </a:xfrm>
            <a:prstGeom prst="rect">
              <a:avLst/>
            </a:prstGeom>
            <a:noFill/>
            <a:ln>
              <a:noFill/>
            </a:ln>
          </p:spPr>
        </p:pic>
        <p:pic>
          <p:nvPicPr>
            <p:cNvPr id="74" name="Picture 12">
              <a:extLst>
                <a:ext uri="{FF2B5EF4-FFF2-40B4-BE49-F238E27FC236}">
                  <a16:creationId xmlns:a16="http://schemas.microsoft.com/office/drawing/2014/main" id="{28973917-895D-43E7-0385-6A98ABAF071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4053479"/>
              <a:ext cx="285487" cy="371071"/>
            </a:xfrm>
            <a:prstGeom prst="rect">
              <a:avLst/>
            </a:prstGeom>
            <a:noFill/>
            <a:ln>
              <a:noFill/>
            </a:ln>
          </p:spPr>
        </p:pic>
      </p:grpSp>
      <p:grpSp>
        <p:nvGrpSpPr>
          <p:cNvPr id="75" name="Groupe 74">
            <a:extLst>
              <a:ext uri="{FF2B5EF4-FFF2-40B4-BE49-F238E27FC236}">
                <a16:creationId xmlns:a16="http://schemas.microsoft.com/office/drawing/2014/main" id="{89FCB7C6-F975-1032-807B-76393FB43B51}"/>
              </a:ext>
            </a:extLst>
          </p:cNvPr>
          <p:cNvGrpSpPr/>
          <p:nvPr/>
        </p:nvGrpSpPr>
        <p:grpSpPr>
          <a:xfrm>
            <a:off x="4544497" y="3984473"/>
            <a:ext cx="3287831" cy="415964"/>
            <a:chOff x="6004700" y="3476067"/>
            <a:chExt cx="3158849" cy="371071"/>
          </a:xfrm>
        </p:grpSpPr>
        <p:pic>
          <p:nvPicPr>
            <p:cNvPr id="76" name="Picture 12">
              <a:extLst>
                <a:ext uri="{FF2B5EF4-FFF2-40B4-BE49-F238E27FC236}">
                  <a16:creationId xmlns:a16="http://schemas.microsoft.com/office/drawing/2014/main" id="{D9EE3B53-949E-8B49-7174-29B977F3EF3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3476067"/>
              <a:ext cx="285487" cy="371071"/>
            </a:xfrm>
            <a:prstGeom prst="rect">
              <a:avLst/>
            </a:prstGeom>
            <a:noFill/>
            <a:ln>
              <a:noFill/>
            </a:ln>
          </p:spPr>
        </p:pic>
        <p:pic>
          <p:nvPicPr>
            <p:cNvPr id="77" name="Picture 12">
              <a:extLst>
                <a:ext uri="{FF2B5EF4-FFF2-40B4-BE49-F238E27FC236}">
                  <a16:creationId xmlns:a16="http://schemas.microsoft.com/office/drawing/2014/main" id="{601E87C0-71FD-1391-D63D-5512ABCF325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3476067"/>
              <a:ext cx="285487" cy="371071"/>
            </a:xfrm>
            <a:prstGeom prst="rect">
              <a:avLst/>
            </a:prstGeom>
            <a:noFill/>
            <a:ln>
              <a:noFill/>
            </a:ln>
          </p:spPr>
        </p:pic>
        <p:pic>
          <p:nvPicPr>
            <p:cNvPr id="78" name="Picture 12">
              <a:extLst>
                <a:ext uri="{FF2B5EF4-FFF2-40B4-BE49-F238E27FC236}">
                  <a16:creationId xmlns:a16="http://schemas.microsoft.com/office/drawing/2014/main" id="{342914CA-2977-0B12-E583-CB65EE88225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3476067"/>
              <a:ext cx="285487" cy="371071"/>
            </a:xfrm>
            <a:prstGeom prst="rect">
              <a:avLst/>
            </a:prstGeom>
            <a:noFill/>
            <a:ln>
              <a:noFill/>
            </a:ln>
          </p:spPr>
        </p:pic>
        <p:pic>
          <p:nvPicPr>
            <p:cNvPr id="79" name="Picture 12">
              <a:extLst>
                <a:ext uri="{FF2B5EF4-FFF2-40B4-BE49-F238E27FC236}">
                  <a16:creationId xmlns:a16="http://schemas.microsoft.com/office/drawing/2014/main" id="{1C71F00A-CF30-45FC-65F4-65C81C173F1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3476067"/>
              <a:ext cx="285487" cy="371071"/>
            </a:xfrm>
            <a:prstGeom prst="rect">
              <a:avLst/>
            </a:prstGeom>
            <a:noFill/>
            <a:ln>
              <a:noFill/>
            </a:ln>
          </p:spPr>
        </p:pic>
        <p:pic>
          <p:nvPicPr>
            <p:cNvPr id="80" name="Picture 12">
              <a:extLst>
                <a:ext uri="{FF2B5EF4-FFF2-40B4-BE49-F238E27FC236}">
                  <a16:creationId xmlns:a16="http://schemas.microsoft.com/office/drawing/2014/main" id="{0DB3E708-C453-A7B4-6B7A-64AC211C5E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3476067"/>
              <a:ext cx="285487" cy="371071"/>
            </a:xfrm>
            <a:prstGeom prst="rect">
              <a:avLst/>
            </a:prstGeom>
            <a:noFill/>
            <a:ln>
              <a:noFill/>
            </a:ln>
          </p:spPr>
        </p:pic>
        <p:pic>
          <p:nvPicPr>
            <p:cNvPr id="81" name="Picture 12">
              <a:extLst>
                <a:ext uri="{FF2B5EF4-FFF2-40B4-BE49-F238E27FC236}">
                  <a16:creationId xmlns:a16="http://schemas.microsoft.com/office/drawing/2014/main" id="{EF3A0375-6565-83DF-F755-C89257E6460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3476067"/>
              <a:ext cx="285487" cy="371071"/>
            </a:xfrm>
            <a:prstGeom prst="rect">
              <a:avLst/>
            </a:prstGeom>
            <a:noFill/>
            <a:ln>
              <a:noFill/>
            </a:ln>
          </p:spPr>
        </p:pic>
        <p:pic>
          <p:nvPicPr>
            <p:cNvPr id="82" name="Picture 12">
              <a:extLst>
                <a:ext uri="{FF2B5EF4-FFF2-40B4-BE49-F238E27FC236}">
                  <a16:creationId xmlns:a16="http://schemas.microsoft.com/office/drawing/2014/main" id="{3AE4866F-0449-7753-8A0C-2B5C2AE6A78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3476067"/>
              <a:ext cx="285487" cy="371071"/>
            </a:xfrm>
            <a:prstGeom prst="rect">
              <a:avLst/>
            </a:prstGeom>
            <a:noFill/>
            <a:ln>
              <a:noFill/>
            </a:ln>
          </p:spPr>
        </p:pic>
        <p:pic>
          <p:nvPicPr>
            <p:cNvPr id="83" name="Picture 12">
              <a:extLst>
                <a:ext uri="{FF2B5EF4-FFF2-40B4-BE49-F238E27FC236}">
                  <a16:creationId xmlns:a16="http://schemas.microsoft.com/office/drawing/2014/main" id="{7F4324C9-D1E5-DBCD-6931-B5D3AB0054C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3476067"/>
              <a:ext cx="285487" cy="371071"/>
            </a:xfrm>
            <a:prstGeom prst="rect">
              <a:avLst/>
            </a:prstGeom>
            <a:noFill/>
            <a:ln>
              <a:noFill/>
            </a:ln>
          </p:spPr>
        </p:pic>
        <p:pic>
          <p:nvPicPr>
            <p:cNvPr id="84" name="Picture 12">
              <a:extLst>
                <a:ext uri="{FF2B5EF4-FFF2-40B4-BE49-F238E27FC236}">
                  <a16:creationId xmlns:a16="http://schemas.microsoft.com/office/drawing/2014/main" id="{E1C86C1F-A5C0-CE57-5B94-B5AF2910785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3476067"/>
              <a:ext cx="285487" cy="371071"/>
            </a:xfrm>
            <a:prstGeom prst="rect">
              <a:avLst/>
            </a:prstGeom>
            <a:noFill/>
            <a:ln>
              <a:noFill/>
            </a:ln>
          </p:spPr>
        </p:pic>
        <p:pic>
          <p:nvPicPr>
            <p:cNvPr id="85" name="Picture 12">
              <a:extLst>
                <a:ext uri="{FF2B5EF4-FFF2-40B4-BE49-F238E27FC236}">
                  <a16:creationId xmlns:a16="http://schemas.microsoft.com/office/drawing/2014/main" id="{811F120D-C22C-5866-EEFC-BAEF539A3B8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3476067"/>
              <a:ext cx="285487" cy="371071"/>
            </a:xfrm>
            <a:prstGeom prst="rect">
              <a:avLst/>
            </a:prstGeom>
            <a:noFill/>
            <a:ln>
              <a:noFill/>
            </a:ln>
          </p:spPr>
        </p:pic>
      </p:grpSp>
      <p:sp>
        <p:nvSpPr>
          <p:cNvPr id="17" name="TextBox 73">
            <a:extLst>
              <a:ext uri="{FF2B5EF4-FFF2-40B4-BE49-F238E27FC236}">
                <a16:creationId xmlns:a16="http://schemas.microsoft.com/office/drawing/2014/main" id="{FB74DE84-02C3-1A6E-46C4-E10D895890C7}"/>
              </a:ext>
            </a:extLst>
          </p:cNvPr>
          <p:cNvSpPr txBox="1"/>
          <p:nvPr/>
        </p:nvSpPr>
        <p:spPr>
          <a:xfrm>
            <a:off x="303225" y="4787130"/>
            <a:ext cx="1999877" cy="400110"/>
          </a:xfrm>
          <a:prstGeom prst="rect">
            <a:avLst/>
          </a:prstGeom>
          <a:noFill/>
        </p:spPr>
        <p:txBody>
          <a:bodyPr wrap="square" lIns="0" rtlCol="0" anchor="b">
            <a:spAutoFit/>
          </a:bodyPr>
          <a:lstStyle/>
          <a:p>
            <a:pPr algn="ctr"/>
            <a:r>
              <a:rPr lang="en-US" sz="2000" b="1" noProof="1">
                <a:solidFill>
                  <a:srgbClr val="5C800E"/>
                </a:solidFill>
              </a:rPr>
              <a:t>Prévention</a:t>
            </a:r>
          </a:p>
        </p:txBody>
      </p:sp>
      <p:sp>
        <p:nvSpPr>
          <p:cNvPr id="18" name="TextBox 76">
            <a:extLst>
              <a:ext uri="{FF2B5EF4-FFF2-40B4-BE49-F238E27FC236}">
                <a16:creationId xmlns:a16="http://schemas.microsoft.com/office/drawing/2014/main" id="{0D9980F0-17E6-7D16-9443-0B487F54331A}"/>
              </a:ext>
            </a:extLst>
          </p:cNvPr>
          <p:cNvSpPr txBox="1"/>
          <p:nvPr/>
        </p:nvSpPr>
        <p:spPr>
          <a:xfrm>
            <a:off x="1313102" y="3462600"/>
            <a:ext cx="2528782" cy="584775"/>
          </a:xfrm>
          <a:prstGeom prst="rect">
            <a:avLst/>
          </a:prstGeom>
          <a:noFill/>
        </p:spPr>
        <p:txBody>
          <a:bodyPr wrap="square" lIns="0" rtlCol="0" anchor="b">
            <a:spAutoFit/>
          </a:bodyPr>
          <a:lstStyle/>
          <a:p>
            <a:pPr algn="ctr"/>
            <a:r>
              <a:rPr lang="en-US" sz="1600" b="1" noProof="1">
                <a:solidFill>
                  <a:schemeClr val="bg2">
                    <a:lumMod val="50000"/>
                  </a:schemeClr>
                </a:solidFill>
              </a:rPr>
              <a:t>Détection précoce et Réaction rapide</a:t>
            </a:r>
          </a:p>
        </p:txBody>
      </p:sp>
      <p:sp>
        <p:nvSpPr>
          <p:cNvPr id="19" name="TextBox 79">
            <a:extLst>
              <a:ext uri="{FF2B5EF4-FFF2-40B4-BE49-F238E27FC236}">
                <a16:creationId xmlns:a16="http://schemas.microsoft.com/office/drawing/2014/main" id="{089C0B46-2681-A181-0E4F-29952860A746}"/>
              </a:ext>
            </a:extLst>
          </p:cNvPr>
          <p:cNvSpPr txBox="1"/>
          <p:nvPr/>
        </p:nvSpPr>
        <p:spPr>
          <a:xfrm>
            <a:off x="4758712" y="1936294"/>
            <a:ext cx="3186457" cy="338554"/>
          </a:xfrm>
          <a:prstGeom prst="rect">
            <a:avLst/>
          </a:prstGeom>
          <a:noFill/>
        </p:spPr>
        <p:txBody>
          <a:bodyPr wrap="square" lIns="0" rtlCol="0" anchor="b">
            <a:spAutoFit/>
          </a:bodyPr>
          <a:lstStyle/>
          <a:p>
            <a:pPr algn="ctr"/>
            <a:r>
              <a:rPr lang="en-US" sz="1600" b="1" noProof="1">
                <a:solidFill>
                  <a:schemeClr val="bg2">
                    <a:lumMod val="50000"/>
                  </a:schemeClr>
                </a:solidFill>
              </a:rPr>
              <a:t>Gestion sur le long terme</a:t>
            </a:r>
          </a:p>
        </p:txBody>
      </p:sp>
      <p:sp>
        <p:nvSpPr>
          <p:cNvPr id="89" name="Flèche : pentagone 88">
            <a:extLst>
              <a:ext uri="{FF2B5EF4-FFF2-40B4-BE49-F238E27FC236}">
                <a16:creationId xmlns:a16="http://schemas.microsoft.com/office/drawing/2014/main" id="{8F2E819C-2FE0-2D37-2C9F-CE928F99156B}"/>
              </a:ext>
            </a:extLst>
          </p:cNvPr>
          <p:cNvSpPr/>
          <p:nvPr/>
        </p:nvSpPr>
        <p:spPr>
          <a:xfrm>
            <a:off x="0" y="0"/>
            <a:ext cx="8559800"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AA6E22D1-65C5-E64F-8D1B-816E50C6A147}"/>
              </a:ext>
            </a:extLst>
          </p:cNvPr>
          <p:cNvSpPr txBox="1"/>
          <p:nvPr/>
        </p:nvSpPr>
        <p:spPr>
          <a:xfrm>
            <a:off x="308531" y="115795"/>
            <a:ext cx="7275710" cy="461665"/>
          </a:xfrm>
          <a:prstGeom prst="rect">
            <a:avLst/>
          </a:prstGeom>
          <a:noFill/>
        </p:spPr>
        <p:txBody>
          <a:bodyPr wrap="none" rtlCol="0">
            <a:spAutoFit/>
          </a:bodyPr>
          <a:lstStyle/>
          <a:p>
            <a:r>
              <a:rPr lang="fr-FR" sz="2400" b="1" dirty="0"/>
              <a:t>Prévention : éviter l’introduction et l’établissement</a:t>
            </a:r>
          </a:p>
        </p:txBody>
      </p:sp>
      <p:sp>
        <p:nvSpPr>
          <p:cNvPr id="92" name="TextBox 73">
            <a:extLst>
              <a:ext uri="{FF2B5EF4-FFF2-40B4-BE49-F238E27FC236}">
                <a16:creationId xmlns:a16="http://schemas.microsoft.com/office/drawing/2014/main" id="{F6142B6C-5923-3BE3-B5FE-C47D272D6D56}"/>
              </a:ext>
            </a:extLst>
          </p:cNvPr>
          <p:cNvSpPr txBox="1"/>
          <p:nvPr/>
        </p:nvSpPr>
        <p:spPr>
          <a:xfrm>
            <a:off x="8999452" y="1276803"/>
            <a:ext cx="2531702" cy="523220"/>
          </a:xfrm>
          <a:prstGeom prst="rect">
            <a:avLst/>
          </a:prstGeom>
          <a:noFill/>
        </p:spPr>
        <p:txBody>
          <a:bodyPr wrap="square" lIns="0" rtlCol="0" anchor="b">
            <a:spAutoFit/>
          </a:bodyPr>
          <a:lstStyle/>
          <a:p>
            <a:pPr algn="ctr"/>
            <a:r>
              <a:rPr lang="en-US" sz="2800" b="1" noProof="1">
                <a:solidFill>
                  <a:srgbClr val="5C800E"/>
                </a:solidFill>
              </a:rPr>
              <a:t>PREVENTION</a:t>
            </a:r>
          </a:p>
        </p:txBody>
      </p:sp>
      <p:sp>
        <p:nvSpPr>
          <p:cNvPr id="93" name="ZoneTexte 92">
            <a:extLst>
              <a:ext uri="{FF2B5EF4-FFF2-40B4-BE49-F238E27FC236}">
                <a16:creationId xmlns:a16="http://schemas.microsoft.com/office/drawing/2014/main" id="{4298BFF6-8DC4-135F-1168-70A48F2BB2E5}"/>
              </a:ext>
            </a:extLst>
          </p:cNvPr>
          <p:cNvSpPr txBox="1"/>
          <p:nvPr/>
        </p:nvSpPr>
        <p:spPr>
          <a:xfrm>
            <a:off x="8487111" y="2105571"/>
            <a:ext cx="3408758" cy="1754326"/>
          </a:xfrm>
          <a:prstGeom prst="rect">
            <a:avLst/>
          </a:prstGeom>
          <a:noFill/>
        </p:spPr>
        <p:txBody>
          <a:bodyPr wrap="square" rtlCol="0">
            <a:spAutoFit/>
          </a:bodyPr>
          <a:lstStyle/>
          <a:p>
            <a:pPr marL="285750" indent="-285750">
              <a:buFont typeface="Wingdings" panose="05000000000000000000" pitchFamily="2" charset="2"/>
              <a:buChar char="à"/>
            </a:pPr>
            <a:r>
              <a:rPr lang="fr-FR" dirty="0"/>
              <a:t>Intervient avant que l’espèce exotique puisse arriver dans son nouvel environnement</a:t>
            </a:r>
          </a:p>
          <a:p>
            <a:pPr marL="285750" indent="-285750">
              <a:buFont typeface="Wingdings" panose="05000000000000000000" pitchFamily="2" charset="2"/>
              <a:buChar char="à"/>
            </a:pPr>
            <a:endParaRPr lang="fr-FR" dirty="0"/>
          </a:p>
          <a:p>
            <a:pPr marL="285750" indent="-285750">
              <a:buFont typeface="Wingdings" panose="05000000000000000000" pitchFamily="2" charset="2"/>
              <a:buChar char="à"/>
            </a:pPr>
            <a:r>
              <a:rPr lang="fr-FR" dirty="0"/>
              <a:t>Actions les </a:t>
            </a:r>
            <a:r>
              <a:rPr lang="fr-FR" b="1" dirty="0"/>
              <a:t>plus efficaces </a:t>
            </a:r>
            <a:r>
              <a:rPr lang="fr-FR" dirty="0"/>
              <a:t>et les </a:t>
            </a:r>
            <a:r>
              <a:rPr lang="fr-FR" b="1" dirty="0"/>
              <a:t>moins coûteuses</a:t>
            </a:r>
          </a:p>
        </p:txBody>
      </p:sp>
    </p:spTree>
    <p:extLst>
      <p:ext uri="{BB962C8B-B14F-4D97-AF65-F5344CB8AC3E}">
        <p14:creationId xmlns:p14="http://schemas.microsoft.com/office/powerpoint/2010/main" val="132789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75110-1C14-8CC0-0324-393BF308499C}"/>
            </a:ext>
          </a:extLst>
        </p:cNvPr>
        <p:cNvGrpSpPr/>
        <p:nvPr/>
      </p:nvGrpSpPr>
      <p:grpSpPr>
        <a:xfrm>
          <a:off x="0" y="0"/>
          <a:ext cx="0" cy="0"/>
          <a:chOff x="0" y="0"/>
          <a:chExt cx="0" cy="0"/>
        </a:xfrm>
      </p:grpSpPr>
      <p:pic>
        <p:nvPicPr>
          <p:cNvPr id="2" name="Picture 6">
            <a:extLst>
              <a:ext uri="{FF2B5EF4-FFF2-40B4-BE49-F238E27FC236}">
                <a16:creationId xmlns:a16="http://schemas.microsoft.com/office/drawing/2014/main" id="{95952708-5D4F-2E20-6054-7F03602C0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C45B798-D3F0-6A64-D218-0A8F7EE53D91}"/>
              </a:ext>
            </a:extLst>
          </p:cNvPr>
          <p:cNvSpPr/>
          <p:nvPr/>
        </p:nvSpPr>
        <p:spPr>
          <a:xfrm>
            <a:off x="3687458" y="656218"/>
            <a:ext cx="5071216" cy="6187417"/>
          </a:xfrm>
          <a:prstGeom prst="rect">
            <a:avLst/>
          </a:prstGeom>
          <a:solidFill>
            <a:srgbClr val="E3F6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6EEF828-ADA6-87AF-3D29-FE20F51A9475}"/>
              </a:ext>
            </a:extLst>
          </p:cNvPr>
          <p:cNvSpPr/>
          <p:nvPr/>
        </p:nvSpPr>
        <p:spPr>
          <a:xfrm>
            <a:off x="0" y="670583"/>
            <a:ext cx="3917833" cy="6187417"/>
          </a:xfrm>
          <a:prstGeom prst="rect">
            <a:avLst/>
          </a:prstGeom>
          <a:solidFill>
            <a:srgbClr val="F5FC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Flèche : pentagone 88">
            <a:extLst>
              <a:ext uri="{FF2B5EF4-FFF2-40B4-BE49-F238E27FC236}">
                <a16:creationId xmlns:a16="http://schemas.microsoft.com/office/drawing/2014/main" id="{9FBB87F2-6773-1B35-775C-C90FFFDE676D}"/>
              </a:ext>
            </a:extLst>
          </p:cNvPr>
          <p:cNvSpPr/>
          <p:nvPr/>
        </p:nvSpPr>
        <p:spPr>
          <a:xfrm>
            <a:off x="0" y="0"/>
            <a:ext cx="8559800"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D88B52C3-2693-9E45-07B7-FB72A29FC862}"/>
              </a:ext>
            </a:extLst>
          </p:cNvPr>
          <p:cNvSpPr txBox="1"/>
          <p:nvPr/>
        </p:nvSpPr>
        <p:spPr>
          <a:xfrm>
            <a:off x="308531" y="115795"/>
            <a:ext cx="7275710" cy="461665"/>
          </a:xfrm>
          <a:prstGeom prst="rect">
            <a:avLst/>
          </a:prstGeom>
          <a:noFill/>
        </p:spPr>
        <p:txBody>
          <a:bodyPr wrap="none" rtlCol="0">
            <a:spAutoFit/>
          </a:bodyPr>
          <a:lstStyle/>
          <a:p>
            <a:r>
              <a:rPr lang="fr-FR" sz="2400" b="1" dirty="0"/>
              <a:t>Prévention : éviter l’introduction et l’établissement</a:t>
            </a:r>
          </a:p>
        </p:txBody>
      </p:sp>
      <p:sp>
        <p:nvSpPr>
          <p:cNvPr id="13" name="ZoneTexte 12">
            <a:extLst>
              <a:ext uri="{FF2B5EF4-FFF2-40B4-BE49-F238E27FC236}">
                <a16:creationId xmlns:a16="http://schemas.microsoft.com/office/drawing/2014/main" id="{4FDCDE08-95FE-3958-B716-3F041655E410}"/>
              </a:ext>
            </a:extLst>
          </p:cNvPr>
          <p:cNvSpPr txBox="1"/>
          <p:nvPr/>
        </p:nvSpPr>
        <p:spPr>
          <a:xfrm>
            <a:off x="9079230" y="90523"/>
            <a:ext cx="2495914" cy="461665"/>
          </a:xfrm>
          <a:prstGeom prst="rect">
            <a:avLst/>
          </a:prstGeom>
          <a:solidFill>
            <a:schemeClr val="bg1"/>
          </a:solidFill>
        </p:spPr>
        <p:txBody>
          <a:bodyPr wrap="square" rtlCol="0">
            <a:spAutoFit/>
          </a:bodyPr>
          <a:lstStyle/>
          <a:p>
            <a:r>
              <a:rPr lang="fr-FR" sz="2400" b="1" dirty="0"/>
              <a:t>Réglementation</a:t>
            </a:r>
          </a:p>
        </p:txBody>
      </p:sp>
      <p:sp>
        <p:nvSpPr>
          <p:cNvPr id="7" name="ZoneTexte 6">
            <a:extLst>
              <a:ext uri="{FF2B5EF4-FFF2-40B4-BE49-F238E27FC236}">
                <a16:creationId xmlns:a16="http://schemas.microsoft.com/office/drawing/2014/main" id="{ED9FD40E-A657-CEAE-82A0-36520EDD585A}"/>
              </a:ext>
            </a:extLst>
          </p:cNvPr>
          <p:cNvSpPr txBox="1"/>
          <p:nvPr/>
        </p:nvSpPr>
        <p:spPr>
          <a:xfrm>
            <a:off x="4105405" y="3359213"/>
            <a:ext cx="4664075" cy="584775"/>
          </a:xfrm>
          <a:prstGeom prst="rect">
            <a:avLst/>
          </a:prstGeom>
          <a:noFill/>
        </p:spPr>
        <p:txBody>
          <a:bodyPr wrap="square">
            <a:spAutoFit/>
          </a:bodyPr>
          <a:lstStyle/>
          <a:p>
            <a:pPr algn="ctr"/>
            <a:r>
              <a:rPr lang="fr-FR" sz="1600" b="1" i="0" u="none" strike="noStrike" dirty="0">
                <a:solidFill>
                  <a:srgbClr val="000000"/>
                </a:solidFill>
                <a:effectLst/>
                <a:latin typeface="Arial" panose="020B0604020202020204" pitchFamily="34" charset="0"/>
                <a:sym typeface="Wingdings" panose="05000000000000000000" pitchFamily="2" charset="2"/>
              </a:rPr>
              <a:t></a:t>
            </a:r>
            <a:r>
              <a:rPr lang="fr-FR" sz="1600" b="0" i="0" u="none" strike="noStrike" dirty="0">
                <a:solidFill>
                  <a:srgbClr val="000000"/>
                </a:solidFill>
                <a:effectLst/>
                <a:latin typeface="Arial" panose="020B0604020202020204" pitchFamily="34" charset="0"/>
                <a:sym typeface="Wingdings" panose="05000000000000000000" pitchFamily="2" charset="2"/>
              </a:rPr>
              <a:t> </a:t>
            </a:r>
            <a:r>
              <a:rPr lang="fr-FR" sz="1600" b="0" i="0" u="none" strike="noStrike" dirty="0">
                <a:solidFill>
                  <a:srgbClr val="000000"/>
                </a:solidFill>
                <a:effectLst/>
                <a:latin typeface="Arial" panose="020B0604020202020204" pitchFamily="34" charset="0"/>
              </a:rPr>
              <a:t>En 2024, </a:t>
            </a:r>
            <a:r>
              <a:rPr lang="fr-FR" sz="1600" b="1" i="0" u="none" strike="noStrike" dirty="0">
                <a:solidFill>
                  <a:srgbClr val="000000"/>
                </a:solidFill>
                <a:effectLst/>
                <a:latin typeface="Arial" panose="020B0604020202020204" pitchFamily="34" charset="0"/>
              </a:rPr>
              <a:t>88 espèces exotiques envahissantes</a:t>
            </a:r>
            <a:r>
              <a:rPr lang="fr-FR" sz="1600" b="0" i="0" u="none" strike="noStrike" dirty="0">
                <a:solidFill>
                  <a:srgbClr val="000000"/>
                </a:solidFill>
                <a:effectLst/>
                <a:latin typeface="Arial" panose="020B0604020202020204" pitchFamily="34" charset="0"/>
              </a:rPr>
              <a:t> concernées </a:t>
            </a:r>
            <a:endParaRPr lang="fr-FR" sz="1600" dirty="0"/>
          </a:p>
        </p:txBody>
      </p:sp>
      <p:sp>
        <p:nvSpPr>
          <p:cNvPr id="8" name="ZoneTexte 7">
            <a:extLst>
              <a:ext uri="{FF2B5EF4-FFF2-40B4-BE49-F238E27FC236}">
                <a16:creationId xmlns:a16="http://schemas.microsoft.com/office/drawing/2014/main" id="{70DDF4EA-062C-BD36-0ED4-949F11D5D33D}"/>
              </a:ext>
            </a:extLst>
          </p:cNvPr>
          <p:cNvSpPr txBox="1"/>
          <p:nvPr/>
        </p:nvSpPr>
        <p:spPr>
          <a:xfrm>
            <a:off x="1179976" y="815396"/>
            <a:ext cx="2509445" cy="646331"/>
          </a:xfrm>
          <a:prstGeom prst="rect">
            <a:avLst/>
          </a:prstGeom>
          <a:noFill/>
        </p:spPr>
        <p:txBody>
          <a:bodyPr wrap="square" rtlCol="0">
            <a:spAutoFit/>
          </a:bodyPr>
          <a:lstStyle/>
          <a:p>
            <a:r>
              <a:rPr lang="fr-FR" b="1" dirty="0"/>
              <a:t>Conventions internationales</a:t>
            </a:r>
          </a:p>
        </p:txBody>
      </p:sp>
      <p:sp>
        <p:nvSpPr>
          <p:cNvPr id="9" name="ZoneTexte 8">
            <a:extLst>
              <a:ext uri="{FF2B5EF4-FFF2-40B4-BE49-F238E27FC236}">
                <a16:creationId xmlns:a16="http://schemas.microsoft.com/office/drawing/2014/main" id="{3EBBB053-FD71-DA69-C456-89DFE43BA0E7}"/>
              </a:ext>
            </a:extLst>
          </p:cNvPr>
          <p:cNvSpPr txBox="1"/>
          <p:nvPr/>
        </p:nvSpPr>
        <p:spPr>
          <a:xfrm>
            <a:off x="4707213" y="815396"/>
            <a:ext cx="3814662" cy="707886"/>
          </a:xfrm>
          <a:prstGeom prst="rect">
            <a:avLst/>
          </a:prstGeom>
          <a:noFill/>
        </p:spPr>
        <p:txBody>
          <a:bodyPr wrap="square" rtlCol="0">
            <a:spAutoFit/>
          </a:bodyPr>
          <a:lstStyle/>
          <a:p>
            <a:pPr algn="l" rtl="0" fontAlgn="base">
              <a:lnSpc>
                <a:spcPts val="1575"/>
              </a:lnSpc>
              <a:buNone/>
            </a:pPr>
            <a:r>
              <a:rPr lang="fr-FR" b="1" dirty="0"/>
              <a:t>Règlement européen </a:t>
            </a:r>
            <a:r>
              <a:rPr lang="fr-FR" sz="1400" b="0" i="0" u="none" strike="noStrike" dirty="0">
                <a:solidFill>
                  <a:srgbClr val="000000"/>
                </a:solidFill>
                <a:effectLst/>
              </a:rPr>
              <a:t>1143/2014 </a:t>
            </a:r>
          </a:p>
          <a:p>
            <a:pPr algn="l" rtl="0" fontAlgn="base">
              <a:lnSpc>
                <a:spcPts val="1575"/>
              </a:lnSpc>
              <a:buNone/>
            </a:pPr>
            <a:r>
              <a:rPr lang="fr-FR" sz="1400" b="0" i="0" u="none" strike="noStrike" dirty="0">
                <a:solidFill>
                  <a:srgbClr val="000000"/>
                </a:solidFill>
                <a:effectLst/>
              </a:rPr>
              <a:t>« relatif à la prévention et à la gestion</a:t>
            </a:r>
            <a:r>
              <a:rPr lang="en-US" sz="1400" b="0" i="0" dirty="0">
                <a:solidFill>
                  <a:srgbClr val="000000"/>
                </a:solidFill>
                <a:effectLst/>
              </a:rPr>
              <a:t>​</a:t>
            </a:r>
          </a:p>
          <a:p>
            <a:pPr algn="l" rtl="0" fontAlgn="base">
              <a:lnSpc>
                <a:spcPts val="1575"/>
              </a:lnSpc>
            </a:pPr>
            <a:r>
              <a:rPr lang="fr-FR" sz="1400" b="0" i="0" u="none" strike="noStrike" dirty="0">
                <a:solidFill>
                  <a:srgbClr val="000000"/>
                </a:solidFill>
                <a:effectLst/>
              </a:rPr>
              <a:t>de l’introduction et de la propagation des </a:t>
            </a:r>
            <a:r>
              <a:rPr lang="fr-FR" sz="1400" b="0" i="0" u="none" strike="noStrike" dirty="0" err="1">
                <a:solidFill>
                  <a:srgbClr val="000000"/>
                </a:solidFill>
                <a:effectLst/>
              </a:rPr>
              <a:t>eee</a:t>
            </a:r>
            <a:r>
              <a:rPr lang="fr-FR" sz="1400" b="0" i="0" u="none" strike="noStrike" dirty="0">
                <a:solidFill>
                  <a:srgbClr val="000000"/>
                </a:solidFill>
                <a:effectLst/>
              </a:rPr>
              <a:t> »</a:t>
            </a:r>
            <a:endParaRPr lang="en-US" sz="1400" b="0" i="0" dirty="0">
              <a:solidFill>
                <a:srgbClr val="000000"/>
              </a:solidFill>
              <a:effectLst/>
            </a:endParaRPr>
          </a:p>
        </p:txBody>
      </p:sp>
      <p:sp>
        <p:nvSpPr>
          <p:cNvPr id="18" name="ZoneTexte 8">
            <a:extLst>
              <a:ext uri="{FF2B5EF4-FFF2-40B4-BE49-F238E27FC236}">
                <a16:creationId xmlns:a16="http://schemas.microsoft.com/office/drawing/2014/main" id="{B550C4F4-CCD5-034C-254D-CDADD684C0A3}"/>
              </a:ext>
            </a:extLst>
          </p:cNvPr>
          <p:cNvSpPr txBox="1"/>
          <p:nvPr/>
        </p:nvSpPr>
        <p:spPr>
          <a:xfrm>
            <a:off x="266701" y="1615602"/>
            <a:ext cx="3409950" cy="892552"/>
          </a:xfrm>
          <a:prstGeom prst="rect">
            <a:avLst/>
          </a:prstGeom>
          <a:solidFill>
            <a:schemeClr val="accent6">
              <a:lumMod val="20000"/>
              <a:lumOff val="80000"/>
            </a:scheme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300" dirty="0"/>
              <a:t>Convention internationale pour la protection des végétaux (CIPV) - 1951 </a:t>
            </a:r>
          </a:p>
          <a:p>
            <a:r>
              <a:rPr lang="fr-FR" sz="800" i="1" dirty="0"/>
              <a:t>Assurer une action commune et efficace afin de prévenir la dissémination et l'introduction d'organismes nuisibles aux végétaux et produits végétaux, et établir des listes d'organismes nuisibles règlementés</a:t>
            </a:r>
            <a:endParaRPr lang="fr-FR" sz="800" i="1" dirty="0">
              <a:latin typeface="HelveticaNeueLTCom-LtCn"/>
            </a:endParaRPr>
          </a:p>
        </p:txBody>
      </p:sp>
      <p:sp>
        <p:nvSpPr>
          <p:cNvPr id="19" name="ZoneTexte 7">
            <a:extLst>
              <a:ext uri="{FF2B5EF4-FFF2-40B4-BE49-F238E27FC236}">
                <a16:creationId xmlns:a16="http://schemas.microsoft.com/office/drawing/2014/main" id="{51A02EA0-4C07-28CE-E591-0E714C4EE182}"/>
              </a:ext>
            </a:extLst>
          </p:cNvPr>
          <p:cNvSpPr txBox="1"/>
          <p:nvPr/>
        </p:nvSpPr>
        <p:spPr>
          <a:xfrm>
            <a:off x="266702" y="2578547"/>
            <a:ext cx="3409950" cy="692497"/>
          </a:xfrm>
          <a:prstGeom prst="rect">
            <a:avLst/>
          </a:prstGeom>
          <a:solidFill>
            <a:schemeClr val="accent6">
              <a:lumMod val="40000"/>
              <a:lumOff val="60000"/>
            </a:scheme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300" dirty="0"/>
              <a:t>Convention sur le commerce international des espèces de faune et de flore sauvages menacées d'extinction (CITES) - 1973</a:t>
            </a:r>
          </a:p>
        </p:txBody>
      </p:sp>
      <p:sp>
        <p:nvSpPr>
          <p:cNvPr id="20" name="ZoneTexte 12">
            <a:extLst>
              <a:ext uri="{FF2B5EF4-FFF2-40B4-BE49-F238E27FC236}">
                <a16:creationId xmlns:a16="http://schemas.microsoft.com/office/drawing/2014/main" id="{848E0ABB-5A4C-7021-11A4-3FFC85573FA1}"/>
              </a:ext>
            </a:extLst>
          </p:cNvPr>
          <p:cNvSpPr txBox="1"/>
          <p:nvPr/>
        </p:nvSpPr>
        <p:spPr>
          <a:xfrm>
            <a:off x="266701" y="3349802"/>
            <a:ext cx="3409950" cy="1015663"/>
          </a:xfrm>
          <a:prstGeom prst="rect">
            <a:avLst/>
          </a:prstGeom>
          <a:solidFill>
            <a:schemeClr val="accent6">
              <a:lumMod val="60000"/>
              <a:lumOff val="40000"/>
            </a:scheme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300" dirty="0"/>
              <a:t>Convention pour la Diversité biologique (CBD) – 1992</a:t>
            </a:r>
          </a:p>
          <a:p>
            <a:r>
              <a:rPr lang="fr-FR" sz="800" i="1" dirty="0"/>
              <a:t>Empêcher l’introduction, contrôler et éradiquer les  espèces exotiques (Article 8.h)</a:t>
            </a:r>
          </a:p>
          <a:p>
            <a:r>
              <a:rPr lang="fr-FR" sz="800" i="1" dirty="0"/>
              <a:t> Adoption des Objectif d’Aichi 2011-2020, puis du Cadre mondial de la biodiversité de Kunming -Montréal (2020-2030)</a:t>
            </a:r>
          </a:p>
        </p:txBody>
      </p:sp>
      <p:sp>
        <p:nvSpPr>
          <p:cNvPr id="21" name="ZoneTexte 14">
            <a:extLst>
              <a:ext uri="{FF2B5EF4-FFF2-40B4-BE49-F238E27FC236}">
                <a16:creationId xmlns:a16="http://schemas.microsoft.com/office/drawing/2014/main" id="{391CA1FA-1FF0-E973-11E1-766E1FA9E1BF}"/>
              </a:ext>
            </a:extLst>
          </p:cNvPr>
          <p:cNvSpPr txBox="1"/>
          <p:nvPr/>
        </p:nvSpPr>
        <p:spPr>
          <a:xfrm>
            <a:off x="253931" y="5644318"/>
            <a:ext cx="3060769" cy="892552"/>
          </a:xfrm>
          <a:prstGeom prst="rect">
            <a:avLst/>
          </a:prstGeom>
          <a:solidFill>
            <a:srgbClr val="53B032"/>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300" dirty="0"/>
              <a:t>Convention Internationale pour le Contrôle et la Gestion des Eaux de Ballast et Sédiments des Navires (Convention BWM) - 2004 (2017)</a:t>
            </a:r>
          </a:p>
        </p:txBody>
      </p:sp>
      <p:sp>
        <p:nvSpPr>
          <p:cNvPr id="22" name="ZoneTexte 16">
            <a:extLst>
              <a:ext uri="{FF2B5EF4-FFF2-40B4-BE49-F238E27FC236}">
                <a16:creationId xmlns:a16="http://schemas.microsoft.com/office/drawing/2014/main" id="{EF29A008-D195-2D60-5164-E6A41A99EE86}"/>
              </a:ext>
            </a:extLst>
          </p:cNvPr>
          <p:cNvSpPr txBox="1"/>
          <p:nvPr/>
        </p:nvSpPr>
        <p:spPr>
          <a:xfrm>
            <a:off x="253931" y="4458588"/>
            <a:ext cx="3060769" cy="1092607"/>
          </a:xfrm>
          <a:prstGeom prst="rect">
            <a:avLst/>
          </a:prstGeom>
          <a:solidFill>
            <a:srgbClr val="79D25A"/>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300" dirty="0"/>
              <a:t>Protocole relatif aux aires et à la vie sauvage spécialement protégées de la convention pour la protection et la mise en valeur du milieu marin dans la région des Caraïbes (1990)</a:t>
            </a:r>
          </a:p>
        </p:txBody>
      </p:sp>
      <p:pic>
        <p:nvPicPr>
          <p:cNvPr id="24" name="Image 23">
            <a:extLst>
              <a:ext uri="{FF2B5EF4-FFF2-40B4-BE49-F238E27FC236}">
                <a16:creationId xmlns:a16="http://schemas.microsoft.com/office/drawing/2014/main" id="{CBC77FF7-BEB2-4B56-D0C0-9DFC40FC7B8B}"/>
              </a:ext>
            </a:extLst>
          </p:cNvPr>
          <p:cNvPicPr>
            <a:picLocks noChangeAspect="1"/>
          </p:cNvPicPr>
          <p:nvPr/>
        </p:nvPicPr>
        <p:blipFill>
          <a:blip r:embed="rId4"/>
          <a:stretch>
            <a:fillRect/>
          </a:stretch>
        </p:blipFill>
        <p:spPr>
          <a:xfrm>
            <a:off x="81124" y="605674"/>
            <a:ext cx="992638" cy="992638"/>
          </a:xfrm>
          <a:prstGeom prst="rect">
            <a:avLst/>
          </a:prstGeom>
        </p:spPr>
      </p:pic>
      <p:pic>
        <p:nvPicPr>
          <p:cNvPr id="26" name="Image 25">
            <a:extLst>
              <a:ext uri="{FF2B5EF4-FFF2-40B4-BE49-F238E27FC236}">
                <a16:creationId xmlns:a16="http://schemas.microsoft.com/office/drawing/2014/main" id="{B2EFE20B-62BA-836D-1795-6854EB4E7CD0}"/>
              </a:ext>
            </a:extLst>
          </p:cNvPr>
          <p:cNvPicPr>
            <a:picLocks noChangeAspect="1"/>
          </p:cNvPicPr>
          <p:nvPr/>
        </p:nvPicPr>
        <p:blipFill>
          <a:blip r:embed="rId5"/>
          <a:stretch>
            <a:fillRect/>
          </a:stretch>
        </p:blipFill>
        <p:spPr>
          <a:xfrm>
            <a:off x="3676651" y="591825"/>
            <a:ext cx="992637" cy="992637"/>
          </a:xfrm>
          <a:prstGeom prst="rect">
            <a:avLst/>
          </a:prstGeom>
        </p:spPr>
      </p:pic>
      <p:sp>
        <p:nvSpPr>
          <p:cNvPr id="27" name="ZoneTexte 4">
            <a:extLst>
              <a:ext uri="{FF2B5EF4-FFF2-40B4-BE49-F238E27FC236}">
                <a16:creationId xmlns:a16="http://schemas.microsoft.com/office/drawing/2014/main" id="{AE1CB26F-7395-27FA-C254-47B4F8D03C76}"/>
              </a:ext>
            </a:extLst>
          </p:cNvPr>
          <p:cNvSpPr txBox="1"/>
          <p:nvPr/>
        </p:nvSpPr>
        <p:spPr>
          <a:xfrm>
            <a:off x="4145846" y="1748750"/>
            <a:ext cx="4664075" cy="1384995"/>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pitchFamily="34" charset="0"/>
              <a:buChar char="•"/>
            </a:pPr>
            <a:r>
              <a:rPr lang="fr-FR" sz="1400" dirty="0"/>
              <a:t> La mise en œuvre d’une liste d’EEE préoccupantes pour l’UE (tous types d’organismes faune et flore).</a:t>
            </a:r>
            <a:endParaRPr lang="fr-FR" sz="1400" b="1" dirty="0">
              <a:solidFill>
                <a:srgbClr val="C00000"/>
              </a:solidFill>
            </a:endParaRPr>
          </a:p>
          <a:p>
            <a:endParaRPr lang="fr-FR" sz="1400" dirty="0"/>
          </a:p>
          <a:p>
            <a:pPr>
              <a:buFont typeface="Arial" pitchFamily="34" charset="0"/>
              <a:buChar char="•"/>
            </a:pPr>
            <a:r>
              <a:rPr lang="fr-FR" sz="1400" dirty="0"/>
              <a:t> Ces espèces sont interdites dans l’UE </a:t>
            </a:r>
            <a:r>
              <a:rPr lang="fr-FR" sz="1400" b="1" dirty="0">
                <a:solidFill>
                  <a:srgbClr val="C00000"/>
                </a:solidFill>
              </a:rPr>
              <a:t>d’importation, de vente, d’achat, d’utilisation et de libération dans l’environnement</a:t>
            </a:r>
            <a:endParaRPr lang="fr-FR" sz="1400" b="1" dirty="0">
              <a:solidFill>
                <a:srgbClr val="C00000"/>
              </a:solidFill>
              <a:ea typeface="Calibri"/>
              <a:cs typeface="Calibri"/>
            </a:endParaRPr>
          </a:p>
        </p:txBody>
      </p:sp>
      <p:sp>
        <p:nvSpPr>
          <p:cNvPr id="31" name="Freeform 10">
            <a:extLst>
              <a:ext uri="{FF2B5EF4-FFF2-40B4-BE49-F238E27FC236}">
                <a16:creationId xmlns:a16="http://schemas.microsoft.com/office/drawing/2014/main" id="{00214C23-26AD-A494-C6BF-20C4CB38C473}"/>
              </a:ext>
            </a:extLst>
          </p:cNvPr>
          <p:cNvSpPr/>
          <p:nvPr/>
        </p:nvSpPr>
        <p:spPr>
          <a:xfrm>
            <a:off x="3943352" y="4169455"/>
            <a:ext cx="2508556" cy="1381739"/>
          </a:xfrm>
          <a:custGeom>
            <a:avLst/>
            <a:gdLst/>
            <a:ahLst/>
            <a:cxnLst/>
            <a:rect l="l" t="t" r="r" b="b"/>
            <a:pathLst>
              <a:path w="2780562" h="2360372">
                <a:moveTo>
                  <a:pt x="0" y="0"/>
                </a:moveTo>
                <a:lnTo>
                  <a:pt x="2780562" y="0"/>
                </a:lnTo>
                <a:lnTo>
                  <a:pt x="2780562" y="2360372"/>
                </a:lnTo>
                <a:lnTo>
                  <a:pt x="0" y="2360372"/>
                </a:lnTo>
                <a:lnTo>
                  <a:pt x="0" y="0"/>
                </a:lnTo>
                <a:close/>
              </a:path>
            </a:pathLst>
          </a:custGeom>
          <a:blipFill>
            <a:blip r:embed="rId6"/>
            <a:stretch>
              <a:fillRect l="-9486" t="-42090" r="-6228" b="-29599"/>
            </a:stretch>
          </a:blipFill>
        </p:spPr>
        <p:txBody>
          <a:bodyPr/>
          <a:lstStyle/>
          <a:p>
            <a:endParaRPr lang="fr-FR" dirty="0"/>
          </a:p>
        </p:txBody>
      </p:sp>
      <p:sp>
        <p:nvSpPr>
          <p:cNvPr id="32" name="Freeform 7">
            <a:extLst>
              <a:ext uri="{FF2B5EF4-FFF2-40B4-BE49-F238E27FC236}">
                <a16:creationId xmlns:a16="http://schemas.microsoft.com/office/drawing/2014/main" id="{4E9494D2-6F1D-CD3C-A9A8-E00F56F4BDD9}"/>
              </a:ext>
            </a:extLst>
          </p:cNvPr>
          <p:cNvSpPr/>
          <p:nvPr/>
        </p:nvSpPr>
        <p:spPr>
          <a:xfrm>
            <a:off x="6451908" y="4169454"/>
            <a:ext cx="2306766" cy="1398921"/>
          </a:xfrm>
          <a:custGeom>
            <a:avLst/>
            <a:gdLst/>
            <a:ahLst/>
            <a:cxnLst/>
            <a:rect l="l" t="t" r="r" b="b"/>
            <a:pathLst>
              <a:path w="2782887" h="2228425">
                <a:moveTo>
                  <a:pt x="0" y="0"/>
                </a:moveTo>
                <a:lnTo>
                  <a:pt x="2782887" y="0"/>
                </a:lnTo>
                <a:lnTo>
                  <a:pt x="2782887" y="2228425"/>
                </a:lnTo>
                <a:lnTo>
                  <a:pt x="0" y="2228425"/>
                </a:lnTo>
                <a:lnTo>
                  <a:pt x="0" y="0"/>
                </a:lnTo>
                <a:close/>
              </a:path>
            </a:pathLst>
          </a:custGeom>
          <a:blipFill>
            <a:blip r:embed="rId7"/>
            <a:stretch>
              <a:fillRect l="-21338" t="-25938" r="-5214" b="-35271"/>
            </a:stretch>
          </a:blipFill>
          <a:ln cap="sq">
            <a:noFill/>
            <a:prstDash val="solid"/>
            <a:miter/>
          </a:ln>
        </p:spPr>
        <p:txBody>
          <a:bodyPr/>
          <a:lstStyle/>
          <a:p>
            <a:endParaRPr lang="fr-FR"/>
          </a:p>
        </p:txBody>
      </p:sp>
      <p:pic>
        <p:nvPicPr>
          <p:cNvPr id="33" name="Picture 2">
            <a:extLst>
              <a:ext uri="{FF2B5EF4-FFF2-40B4-BE49-F238E27FC236}">
                <a16:creationId xmlns:a16="http://schemas.microsoft.com/office/drawing/2014/main" id="{36C96EBF-3AA5-1FB3-8C05-B97260B9EC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00" t="14895" r="-825" b="15924"/>
          <a:stretch/>
        </p:blipFill>
        <p:spPr bwMode="auto">
          <a:xfrm>
            <a:off x="3947937" y="5546792"/>
            <a:ext cx="2508555" cy="1230677"/>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 35">
            <a:extLst>
              <a:ext uri="{FF2B5EF4-FFF2-40B4-BE49-F238E27FC236}">
                <a16:creationId xmlns:a16="http://schemas.microsoft.com/office/drawing/2014/main" id="{16350DD8-B1C6-99E1-AC70-37ABE4481341}"/>
              </a:ext>
            </a:extLst>
          </p:cNvPr>
          <p:cNvPicPr>
            <a:picLocks noChangeAspect="1"/>
          </p:cNvPicPr>
          <p:nvPr/>
        </p:nvPicPr>
        <p:blipFill>
          <a:blip r:embed="rId9"/>
          <a:stretch>
            <a:fillRect/>
          </a:stretch>
        </p:blipFill>
        <p:spPr>
          <a:xfrm>
            <a:off x="8559801" y="673476"/>
            <a:ext cx="992638" cy="992638"/>
          </a:xfrm>
          <a:prstGeom prst="rect">
            <a:avLst/>
          </a:prstGeom>
        </p:spPr>
      </p:pic>
      <p:pic>
        <p:nvPicPr>
          <p:cNvPr id="2052" name="Picture 4">
            <a:extLst>
              <a:ext uri="{FF2B5EF4-FFF2-40B4-BE49-F238E27FC236}">
                <a16:creationId xmlns:a16="http://schemas.microsoft.com/office/drawing/2014/main" id="{E588928D-36B7-8784-7AB8-63EC6649571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t="4682" r="27820" b="42492"/>
          <a:stretch/>
        </p:blipFill>
        <p:spPr bwMode="auto">
          <a:xfrm>
            <a:off x="6437442" y="5515993"/>
            <a:ext cx="2321232" cy="12741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e image contenant texte, livre, Police, affiche&#10;&#10;Description générée automatiquement">
            <a:extLst>
              <a:ext uri="{FF2B5EF4-FFF2-40B4-BE49-F238E27FC236}">
                <a16:creationId xmlns:a16="http://schemas.microsoft.com/office/drawing/2014/main" id="{64502AD1-6118-5E1C-B4B8-4ED3B79B6D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57052" y="1814691"/>
            <a:ext cx="1590349" cy="23675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A3709BD-CF1E-74B8-DCBA-AB9FF24E40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47401" y="1814691"/>
            <a:ext cx="1570085" cy="236758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Une image contenant texte, Police, livre, affiche&#10;&#10;Description générée automatiquement">
            <a:extLst>
              <a:ext uri="{FF2B5EF4-FFF2-40B4-BE49-F238E27FC236}">
                <a16:creationId xmlns:a16="http://schemas.microsoft.com/office/drawing/2014/main" id="{55A9B702-292B-0BD7-A19F-910F103FC84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0359" b="31735"/>
          <a:stretch/>
        </p:blipFill>
        <p:spPr bwMode="auto">
          <a:xfrm>
            <a:off x="9905761" y="3204087"/>
            <a:ext cx="1590349" cy="1161378"/>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AA9182D6-673B-D77F-E226-93532C4CE89B}"/>
              </a:ext>
            </a:extLst>
          </p:cNvPr>
          <p:cNvSpPr txBox="1"/>
          <p:nvPr/>
        </p:nvSpPr>
        <p:spPr>
          <a:xfrm>
            <a:off x="8809921" y="4361208"/>
            <a:ext cx="3250587" cy="1169551"/>
          </a:xfrm>
          <a:prstGeom prst="rect">
            <a:avLst/>
          </a:prstGeom>
          <a:noFill/>
        </p:spPr>
        <p:txBody>
          <a:bodyPr wrap="square" rtlCol="0">
            <a:spAutoFit/>
          </a:bodyPr>
          <a:lstStyle/>
          <a:p>
            <a:r>
              <a:rPr lang="fr-FR" sz="1400" dirty="0"/>
              <a:t>Par exemple, des espèces supplémentaires à celles de la liste de l’UE bénéficie d’interdictions d’introduction, vente ou achat, telles que la Crassule de Helms </a:t>
            </a:r>
          </a:p>
        </p:txBody>
      </p:sp>
      <p:sp>
        <p:nvSpPr>
          <p:cNvPr id="39" name="ZoneTexte 38">
            <a:extLst>
              <a:ext uri="{FF2B5EF4-FFF2-40B4-BE49-F238E27FC236}">
                <a16:creationId xmlns:a16="http://schemas.microsoft.com/office/drawing/2014/main" id="{BC15315F-D22B-C096-56BC-8A95A375F20E}"/>
              </a:ext>
            </a:extLst>
          </p:cNvPr>
          <p:cNvSpPr txBox="1"/>
          <p:nvPr/>
        </p:nvSpPr>
        <p:spPr>
          <a:xfrm>
            <a:off x="9590365" y="872485"/>
            <a:ext cx="2558437" cy="738664"/>
          </a:xfrm>
          <a:prstGeom prst="rect">
            <a:avLst/>
          </a:prstGeom>
          <a:noFill/>
        </p:spPr>
        <p:txBody>
          <a:bodyPr wrap="square">
            <a:spAutoFit/>
          </a:bodyPr>
          <a:lstStyle/>
          <a:p>
            <a:r>
              <a:rPr lang="fr-FR" sz="1400" dirty="0"/>
              <a:t>En France, la réglementation sur les EEE est répartie dans différents code.</a:t>
            </a:r>
          </a:p>
        </p:txBody>
      </p:sp>
      <p:pic>
        <p:nvPicPr>
          <p:cNvPr id="40" name="Picture 6">
            <a:extLst>
              <a:ext uri="{FF2B5EF4-FFF2-40B4-BE49-F238E27FC236}">
                <a16:creationId xmlns:a16="http://schemas.microsoft.com/office/drawing/2014/main" id="{6D9B716E-2C12-ABF3-8F0F-24F6A38EBB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698" t="15231" r="6262" b="52035"/>
          <a:stretch/>
        </p:blipFill>
        <p:spPr bwMode="auto">
          <a:xfrm>
            <a:off x="8758674" y="5526502"/>
            <a:ext cx="3433326" cy="131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0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 grpId="0"/>
      <p:bldP spid="9" grpId="0"/>
      <p:bldP spid="27" grpId="0"/>
      <p:bldP spid="31" grpId="0" animBg="1"/>
      <p:bldP spid="32" grpId="0" animBg="1"/>
      <p:bldP spid="37"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A9DD3-7E02-ED5C-3F32-2F43A60ED5C9}"/>
            </a:ext>
          </a:extLst>
        </p:cNvPr>
        <p:cNvGrpSpPr/>
        <p:nvPr/>
      </p:nvGrpSpPr>
      <p:grpSpPr>
        <a:xfrm>
          <a:off x="0" y="0"/>
          <a:ext cx="0" cy="0"/>
          <a:chOff x="0" y="0"/>
          <a:chExt cx="0" cy="0"/>
        </a:xfrm>
      </p:grpSpPr>
      <p:pic>
        <p:nvPicPr>
          <p:cNvPr id="4" name="Picture 6">
            <a:extLst>
              <a:ext uri="{FF2B5EF4-FFF2-40B4-BE49-F238E27FC236}">
                <a16:creationId xmlns:a16="http://schemas.microsoft.com/office/drawing/2014/main" id="{F7B5E4FA-BEA4-BD95-62FD-E2CE02AD6A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89" name="Flèche : pentagone 88">
            <a:extLst>
              <a:ext uri="{FF2B5EF4-FFF2-40B4-BE49-F238E27FC236}">
                <a16:creationId xmlns:a16="http://schemas.microsoft.com/office/drawing/2014/main" id="{11741A71-6B39-B5A3-344B-F095EC780225}"/>
              </a:ext>
            </a:extLst>
          </p:cNvPr>
          <p:cNvSpPr/>
          <p:nvPr/>
        </p:nvSpPr>
        <p:spPr>
          <a:xfrm>
            <a:off x="0" y="0"/>
            <a:ext cx="8559800"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9972098A-B225-DFBB-44F9-7C6038931373}"/>
              </a:ext>
            </a:extLst>
          </p:cNvPr>
          <p:cNvSpPr txBox="1"/>
          <p:nvPr/>
        </p:nvSpPr>
        <p:spPr>
          <a:xfrm>
            <a:off x="308531" y="115795"/>
            <a:ext cx="7275710" cy="461665"/>
          </a:xfrm>
          <a:prstGeom prst="rect">
            <a:avLst/>
          </a:prstGeom>
          <a:noFill/>
        </p:spPr>
        <p:txBody>
          <a:bodyPr wrap="none" rtlCol="0">
            <a:spAutoFit/>
          </a:bodyPr>
          <a:lstStyle/>
          <a:p>
            <a:r>
              <a:rPr lang="fr-FR" sz="2400" b="1" dirty="0"/>
              <a:t>Prévention : éviter l’introduction et l’établissement</a:t>
            </a:r>
          </a:p>
        </p:txBody>
      </p:sp>
      <p:sp>
        <p:nvSpPr>
          <p:cNvPr id="3" name="ZoneTexte 2">
            <a:extLst>
              <a:ext uri="{FF2B5EF4-FFF2-40B4-BE49-F238E27FC236}">
                <a16:creationId xmlns:a16="http://schemas.microsoft.com/office/drawing/2014/main" id="{47842C95-37A3-D23C-5432-191405E1FC85}"/>
              </a:ext>
            </a:extLst>
          </p:cNvPr>
          <p:cNvSpPr txBox="1"/>
          <p:nvPr/>
        </p:nvSpPr>
        <p:spPr>
          <a:xfrm>
            <a:off x="8957511" y="0"/>
            <a:ext cx="2834184" cy="707886"/>
          </a:xfrm>
          <a:prstGeom prst="rect">
            <a:avLst/>
          </a:prstGeom>
          <a:solidFill>
            <a:schemeClr val="bg1"/>
          </a:solidFill>
        </p:spPr>
        <p:txBody>
          <a:bodyPr wrap="square" rtlCol="0">
            <a:spAutoFit/>
          </a:bodyPr>
          <a:lstStyle/>
          <a:p>
            <a:pPr algn="ctr"/>
            <a:r>
              <a:rPr lang="fr-FR" sz="2000" b="1" dirty="0"/>
              <a:t>Sensibilisation et biosécurité</a:t>
            </a:r>
          </a:p>
        </p:txBody>
      </p:sp>
      <p:sp>
        <p:nvSpPr>
          <p:cNvPr id="7" name="ZoneTexte 6">
            <a:extLst>
              <a:ext uri="{FF2B5EF4-FFF2-40B4-BE49-F238E27FC236}">
                <a16:creationId xmlns:a16="http://schemas.microsoft.com/office/drawing/2014/main" id="{7870E32E-879D-301E-BB7D-CAF840126471}"/>
              </a:ext>
            </a:extLst>
          </p:cNvPr>
          <p:cNvSpPr txBox="1"/>
          <p:nvPr/>
        </p:nvSpPr>
        <p:spPr>
          <a:xfrm>
            <a:off x="5367050" y="962307"/>
            <a:ext cx="7542782" cy="369332"/>
          </a:xfrm>
          <a:prstGeom prst="rect">
            <a:avLst/>
          </a:prstGeom>
          <a:noFill/>
        </p:spPr>
        <p:txBody>
          <a:bodyPr wrap="square">
            <a:spAutoFit/>
          </a:bodyPr>
          <a:lstStyle/>
          <a:p>
            <a:r>
              <a:rPr lang="fr-FR" sz="1800" b="1" i="0" u="none" strike="noStrike" dirty="0">
                <a:solidFill>
                  <a:srgbClr val="000000"/>
                </a:solidFill>
                <a:effectLst/>
                <a:latin typeface="Arial" panose="020B0604020202020204" pitchFamily="34" charset="0"/>
                <a:sym typeface="Wingdings" panose="05000000000000000000" pitchFamily="2" charset="2"/>
              </a:rPr>
              <a:t> </a:t>
            </a:r>
            <a:r>
              <a:rPr lang="fr-FR" sz="1800" b="1" i="0" u="none" strike="noStrike" dirty="0">
                <a:solidFill>
                  <a:srgbClr val="000000"/>
                </a:solidFill>
                <a:effectLst/>
                <a:latin typeface="Arial" panose="020B0604020202020204" pitchFamily="34" charset="0"/>
              </a:rPr>
              <a:t>brochures, posters, vidéos, conférences, expositions etc.</a:t>
            </a:r>
            <a:endParaRPr lang="fr-FR" b="1" dirty="0"/>
          </a:p>
        </p:txBody>
      </p:sp>
      <p:pic>
        <p:nvPicPr>
          <p:cNvPr id="4105" name="Picture 9" descr="Stations de biosécurité | Parc national de la Réunion">
            <a:extLst>
              <a:ext uri="{FF2B5EF4-FFF2-40B4-BE49-F238E27FC236}">
                <a16:creationId xmlns:a16="http://schemas.microsoft.com/office/drawing/2014/main" id="{158CEB93-B850-5259-715A-36102D1DB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7543"/>
            <a:ext cx="5085442" cy="339672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77874EA-6621-085C-47CF-D54ECC5388A4}"/>
              </a:ext>
            </a:extLst>
          </p:cNvPr>
          <p:cNvSpPr txBox="1"/>
          <p:nvPr/>
        </p:nvSpPr>
        <p:spPr>
          <a:xfrm>
            <a:off x="5713875" y="1488491"/>
            <a:ext cx="4101316" cy="461665"/>
          </a:xfrm>
          <a:prstGeom prst="rect">
            <a:avLst/>
          </a:prstGeom>
          <a:noFill/>
        </p:spPr>
        <p:txBody>
          <a:bodyPr wrap="none" rtlCol="0">
            <a:spAutoFit/>
          </a:bodyPr>
          <a:lstStyle/>
          <a:p>
            <a:r>
              <a:rPr lang="fr-FR" sz="2400" b="1" dirty="0"/>
              <a:t>A l’attention du grand public</a:t>
            </a:r>
          </a:p>
        </p:txBody>
      </p:sp>
      <p:sp>
        <p:nvSpPr>
          <p:cNvPr id="8" name="Rectangle 7">
            <a:extLst>
              <a:ext uri="{FF2B5EF4-FFF2-40B4-BE49-F238E27FC236}">
                <a16:creationId xmlns:a16="http://schemas.microsoft.com/office/drawing/2014/main" id="{89DAE709-E5A9-B963-853A-FA94D99C3548}"/>
              </a:ext>
            </a:extLst>
          </p:cNvPr>
          <p:cNvSpPr/>
          <p:nvPr/>
        </p:nvSpPr>
        <p:spPr>
          <a:xfrm>
            <a:off x="5392508" y="2028884"/>
            <a:ext cx="6849132" cy="258532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914269" eaLnBrk="1" fontAlgn="auto" hangingPunct="1">
              <a:spcBef>
                <a:spcPts val="0"/>
              </a:spcBef>
              <a:spcAft>
                <a:spcPts val="0"/>
              </a:spcAft>
              <a:buFont typeface="Arial" panose="020B0604020202020204" pitchFamily="34" charset="0"/>
              <a:buChar char="•"/>
            </a:pPr>
            <a:r>
              <a:rPr lang="fr-FR" dirty="0">
                <a:cs typeface="Arial" panose="020B0604020202020204" pitchFamily="34" charset="0"/>
              </a:rPr>
              <a:t>A</a:t>
            </a:r>
            <a:r>
              <a:rPr lang="fr-FR" dirty="0">
                <a:latin typeface="+mn-lt"/>
                <a:ea typeface="+mn-ea"/>
                <a:cs typeface="Arial" panose="020B0604020202020204" pitchFamily="34" charset="0"/>
              </a:rPr>
              <a:t>ssurer la </a:t>
            </a:r>
            <a:r>
              <a:rPr lang="fr-FR" b="1" dirty="0">
                <a:latin typeface="+mn-lt"/>
                <a:ea typeface="+mn-ea"/>
                <a:cs typeface="Arial" panose="020B0604020202020204" pitchFamily="34" charset="0"/>
              </a:rPr>
              <a:t>vulgarisation et la diffusion </a:t>
            </a:r>
            <a:r>
              <a:rPr lang="fr-FR" dirty="0">
                <a:latin typeface="+mn-lt"/>
                <a:ea typeface="+mn-ea"/>
                <a:cs typeface="Arial" panose="020B0604020202020204" pitchFamily="34" charset="0"/>
              </a:rPr>
              <a:t>de connaissances scientifiques auprès des différents publics ciblés</a:t>
            </a:r>
          </a:p>
          <a:p>
            <a:pPr marL="285750" indent="-285750" defTabSz="914269" eaLnBrk="1" fontAlgn="auto" hangingPunct="1">
              <a:spcBef>
                <a:spcPts val="0"/>
              </a:spcBef>
              <a:spcAft>
                <a:spcPts val="0"/>
              </a:spcAft>
              <a:buFont typeface="Arial" panose="020B0604020202020204" pitchFamily="34" charset="0"/>
              <a:buChar char="•"/>
            </a:pPr>
            <a:endParaRPr lang="fr-FR" dirty="0">
              <a:latin typeface="+mn-lt"/>
              <a:ea typeface="+mn-ea"/>
              <a:cs typeface="Arial" panose="020B0604020202020204" pitchFamily="34" charset="0"/>
            </a:endParaRPr>
          </a:p>
          <a:p>
            <a:pPr marL="285750" indent="-285750" defTabSz="914269" eaLnBrk="1" fontAlgn="auto" hangingPunct="1">
              <a:spcBef>
                <a:spcPts val="0"/>
              </a:spcBef>
              <a:spcAft>
                <a:spcPts val="0"/>
              </a:spcAft>
              <a:buFont typeface="Arial" panose="020B0604020202020204" pitchFamily="34" charset="0"/>
              <a:buChar char="•"/>
            </a:pPr>
            <a:r>
              <a:rPr lang="fr-FR" dirty="0">
                <a:cs typeface="Arial" panose="020B0604020202020204" pitchFamily="34" charset="0"/>
              </a:rPr>
              <a:t>P</a:t>
            </a:r>
            <a:r>
              <a:rPr lang="fr-FR" dirty="0">
                <a:latin typeface="+mn-lt"/>
                <a:ea typeface="+mn-ea"/>
                <a:cs typeface="Arial" panose="020B0604020202020204" pitchFamily="34" charset="0"/>
              </a:rPr>
              <a:t>ermettre une </a:t>
            </a:r>
            <a:r>
              <a:rPr lang="fr-FR" b="1" dirty="0">
                <a:latin typeface="+mn-lt"/>
                <a:ea typeface="+mn-ea"/>
                <a:cs typeface="Arial" panose="020B0604020202020204" pitchFamily="34" charset="0"/>
              </a:rPr>
              <a:t>prise de conscience </a:t>
            </a:r>
            <a:r>
              <a:rPr lang="fr-FR" dirty="0">
                <a:latin typeface="+mn-lt"/>
                <a:ea typeface="+mn-ea"/>
                <a:cs typeface="Arial" panose="020B0604020202020204" pitchFamily="34" charset="0"/>
              </a:rPr>
              <a:t>des activités à risques</a:t>
            </a:r>
          </a:p>
          <a:p>
            <a:pPr marL="285750" indent="-285750" defTabSz="914269" eaLnBrk="1" fontAlgn="auto" hangingPunct="1">
              <a:spcBef>
                <a:spcPts val="0"/>
              </a:spcBef>
              <a:spcAft>
                <a:spcPts val="0"/>
              </a:spcAft>
              <a:buFont typeface="Arial" panose="020B0604020202020204" pitchFamily="34" charset="0"/>
              <a:buChar char="•"/>
            </a:pPr>
            <a:endParaRPr lang="fr-FR" dirty="0">
              <a:cs typeface="Arial" panose="020B0604020202020204" pitchFamily="34" charset="0"/>
            </a:endParaRPr>
          </a:p>
          <a:p>
            <a:pPr marL="285750" indent="-285750" defTabSz="914269" eaLnBrk="1" fontAlgn="auto" hangingPunct="1">
              <a:spcBef>
                <a:spcPts val="0"/>
              </a:spcBef>
              <a:spcAft>
                <a:spcPts val="0"/>
              </a:spcAft>
              <a:buFont typeface="Arial" panose="020B0604020202020204" pitchFamily="34" charset="0"/>
              <a:buChar char="•"/>
            </a:pPr>
            <a:r>
              <a:rPr lang="fr-FR" b="1" dirty="0">
                <a:latin typeface="+mn-lt"/>
                <a:ea typeface="+mn-ea"/>
                <a:cs typeface="Arial" panose="020B0604020202020204" pitchFamily="34" charset="0"/>
              </a:rPr>
              <a:t> Changement volontaire des comportements pour des bonnes pratiques </a:t>
            </a:r>
            <a:r>
              <a:rPr lang="fr-FR" dirty="0">
                <a:latin typeface="+mn-lt"/>
                <a:ea typeface="+mn-ea"/>
                <a:cs typeface="Arial" panose="020B0604020202020204" pitchFamily="34" charset="0"/>
              </a:rPr>
              <a:t>(ne pas relâcher ses animaux de compagnie ou se débarrasser de ses déchets verts dans la nature etc</a:t>
            </a:r>
            <a:r>
              <a:rPr lang="fr-FR" dirty="0">
                <a:cs typeface="Arial" panose="020B0604020202020204" pitchFamily="34" charset="0"/>
              </a:rPr>
              <a:t>.)</a:t>
            </a:r>
          </a:p>
          <a:p>
            <a:pPr marL="285750" indent="-285750" defTabSz="914269" eaLnBrk="1" fontAlgn="auto" hangingPunct="1">
              <a:spcBef>
                <a:spcPts val="0"/>
              </a:spcBef>
              <a:spcAft>
                <a:spcPts val="0"/>
              </a:spcAft>
              <a:buFont typeface="Arial" panose="020B0604020202020204" pitchFamily="34" charset="0"/>
              <a:buChar char="•"/>
            </a:pPr>
            <a:endParaRPr lang="fr-FR" dirty="0">
              <a:latin typeface="+mn-lt"/>
              <a:ea typeface="+mn-ea"/>
              <a:cs typeface="Arial" panose="020B0604020202020204" pitchFamily="34" charset="0"/>
            </a:endParaRPr>
          </a:p>
        </p:txBody>
      </p:sp>
      <p:pic>
        <p:nvPicPr>
          <p:cNvPr id="4098" name="Picture 2" descr="Outils de communication - Espèces exotiques envahissantes en Centre-Val de  Loire">
            <a:extLst>
              <a:ext uri="{FF2B5EF4-FFF2-40B4-BE49-F238E27FC236}">
                <a16:creationId xmlns:a16="http://schemas.microsoft.com/office/drawing/2014/main" id="{9C03AD4A-39C3-1ACD-C761-C9A166856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079129"/>
            <a:ext cx="2450166" cy="27788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fiches EEE - Bassin Loire-Bretagne | Agence Régionale de la Biodiversité  Nouvelle-Aquitaine">
            <a:extLst>
              <a:ext uri="{FF2B5EF4-FFF2-40B4-BE49-F238E27FC236}">
                <a16:creationId xmlns:a16="http://schemas.microsoft.com/office/drawing/2014/main" id="{3A0CD62C-22DD-A536-6130-21B4723E14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234" y="4064270"/>
            <a:ext cx="2100403" cy="279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136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6BCB9-F684-D623-765B-282EC9F9925B}"/>
            </a:ext>
          </a:extLst>
        </p:cNvPr>
        <p:cNvGrpSpPr/>
        <p:nvPr/>
      </p:nvGrpSpPr>
      <p:grpSpPr>
        <a:xfrm>
          <a:off x="0" y="0"/>
          <a:ext cx="0" cy="0"/>
          <a:chOff x="0" y="0"/>
          <a:chExt cx="0" cy="0"/>
        </a:xfrm>
      </p:grpSpPr>
      <p:pic>
        <p:nvPicPr>
          <p:cNvPr id="4" name="Picture 6">
            <a:extLst>
              <a:ext uri="{FF2B5EF4-FFF2-40B4-BE49-F238E27FC236}">
                <a16:creationId xmlns:a16="http://schemas.microsoft.com/office/drawing/2014/main" id="{7C88B318-2613-3CBD-3899-DD354CBFB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89" name="Flèche : pentagone 88">
            <a:extLst>
              <a:ext uri="{FF2B5EF4-FFF2-40B4-BE49-F238E27FC236}">
                <a16:creationId xmlns:a16="http://schemas.microsoft.com/office/drawing/2014/main" id="{8C2AE148-B18B-F0F3-1262-1537AA976739}"/>
              </a:ext>
            </a:extLst>
          </p:cNvPr>
          <p:cNvSpPr/>
          <p:nvPr/>
        </p:nvSpPr>
        <p:spPr>
          <a:xfrm>
            <a:off x="0" y="0"/>
            <a:ext cx="8559800"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FF2A3A4A-F5C1-FD7B-85C8-923562DDCC00}"/>
              </a:ext>
            </a:extLst>
          </p:cNvPr>
          <p:cNvSpPr txBox="1"/>
          <p:nvPr/>
        </p:nvSpPr>
        <p:spPr>
          <a:xfrm>
            <a:off x="308531" y="115795"/>
            <a:ext cx="7275710" cy="461665"/>
          </a:xfrm>
          <a:prstGeom prst="rect">
            <a:avLst/>
          </a:prstGeom>
          <a:noFill/>
        </p:spPr>
        <p:txBody>
          <a:bodyPr wrap="none" rtlCol="0">
            <a:spAutoFit/>
          </a:bodyPr>
          <a:lstStyle/>
          <a:p>
            <a:r>
              <a:rPr lang="fr-FR" sz="2400" b="1" dirty="0"/>
              <a:t>Prévention : éviter l’introduction et l’établissement</a:t>
            </a:r>
          </a:p>
        </p:txBody>
      </p:sp>
      <p:sp>
        <p:nvSpPr>
          <p:cNvPr id="2" name="Rectangle 1">
            <a:extLst>
              <a:ext uri="{FF2B5EF4-FFF2-40B4-BE49-F238E27FC236}">
                <a16:creationId xmlns:a16="http://schemas.microsoft.com/office/drawing/2014/main" id="{E94F984C-7928-299F-612D-BFA7DD5CB7D6}"/>
              </a:ext>
            </a:extLst>
          </p:cNvPr>
          <p:cNvSpPr/>
          <p:nvPr/>
        </p:nvSpPr>
        <p:spPr>
          <a:xfrm>
            <a:off x="5358276" y="5311453"/>
            <a:ext cx="6849132" cy="120032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914269" eaLnBrk="1" fontAlgn="auto" hangingPunct="1">
              <a:spcBef>
                <a:spcPts val="0"/>
              </a:spcBef>
              <a:spcAft>
                <a:spcPts val="0"/>
              </a:spcAft>
              <a:buFont typeface="Arial" panose="020B0604020202020204" pitchFamily="34" charset="0"/>
              <a:buChar char="•"/>
            </a:pPr>
            <a:r>
              <a:rPr lang="fr-FR" dirty="0">
                <a:cs typeface="Arial" panose="020B0604020202020204" pitchFamily="34" charset="0"/>
              </a:rPr>
              <a:t>Eviter l’utilisation d’EEE dans leur projets (réaménagement, plantations..)</a:t>
            </a:r>
          </a:p>
          <a:p>
            <a:pPr marL="285750" indent="-285750" defTabSz="914269" eaLnBrk="1" fontAlgn="auto" hangingPunct="1">
              <a:spcBef>
                <a:spcPts val="0"/>
              </a:spcBef>
              <a:spcAft>
                <a:spcPts val="0"/>
              </a:spcAft>
              <a:buFont typeface="Arial" panose="020B0604020202020204" pitchFamily="34" charset="0"/>
              <a:buChar char="•"/>
            </a:pPr>
            <a:endParaRPr lang="fr-FR" dirty="0">
              <a:cs typeface="Arial" panose="020B0604020202020204" pitchFamily="34" charset="0"/>
            </a:endParaRPr>
          </a:p>
          <a:p>
            <a:pPr marL="285750" indent="-285750" defTabSz="914269" eaLnBrk="1" fontAlgn="auto" hangingPunct="1">
              <a:spcBef>
                <a:spcPts val="0"/>
              </a:spcBef>
              <a:spcAft>
                <a:spcPts val="0"/>
              </a:spcAft>
              <a:buFont typeface="Arial" panose="020B0604020202020204" pitchFamily="34" charset="0"/>
              <a:buChar char="•"/>
            </a:pPr>
            <a:r>
              <a:rPr lang="fr-FR" dirty="0">
                <a:latin typeface="+mn-lt"/>
                <a:ea typeface="+mn-ea"/>
                <a:cs typeface="Arial" panose="020B0604020202020204" pitchFamily="34" charset="0"/>
              </a:rPr>
              <a:t>Eviter la dispersion par les engins de chantiers etc.</a:t>
            </a:r>
          </a:p>
        </p:txBody>
      </p:sp>
      <p:sp>
        <p:nvSpPr>
          <p:cNvPr id="3" name="ZoneTexte 2">
            <a:extLst>
              <a:ext uri="{FF2B5EF4-FFF2-40B4-BE49-F238E27FC236}">
                <a16:creationId xmlns:a16="http://schemas.microsoft.com/office/drawing/2014/main" id="{63EF0D91-8D87-B5D9-A19D-56228D0F5D3F}"/>
              </a:ext>
            </a:extLst>
          </p:cNvPr>
          <p:cNvSpPr txBox="1"/>
          <p:nvPr/>
        </p:nvSpPr>
        <p:spPr>
          <a:xfrm>
            <a:off x="8957511" y="0"/>
            <a:ext cx="2834184" cy="707886"/>
          </a:xfrm>
          <a:prstGeom prst="rect">
            <a:avLst/>
          </a:prstGeom>
          <a:solidFill>
            <a:schemeClr val="bg1"/>
          </a:solidFill>
        </p:spPr>
        <p:txBody>
          <a:bodyPr wrap="square" rtlCol="0">
            <a:spAutoFit/>
          </a:bodyPr>
          <a:lstStyle/>
          <a:p>
            <a:pPr algn="ctr"/>
            <a:r>
              <a:rPr lang="fr-FR" sz="2000" b="1" dirty="0"/>
              <a:t>Sensibilisation et biosécurité</a:t>
            </a:r>
          </a:p>
        </p:txBody>
      </p:sp>
      <p:sp>
        <p:nvSpPr>
          <p:cNvPr id="7" name="ZoneTexte 6">
            <a:extLst>
              <a:ext uri="{FF2B5EF4-FFF2-40B4-BE49-F238E27FC236}">
                <a16:creationId xmlns:a16="http://schemas.microsoft.com/office/drawing/2014/main" id="{384D801F-086C-3699-4E57-6010BBA6EEEC}"/>
              </a:ext>
            </a:extLst>
          </p:cNvPr>
          <p:cNvSpPr txBox="1"/>
          <p:nvPr/>
        </p:nvSpPr>
        <p:spPr>
          <a:xfrm>
            <a:off x="5367050" y="962307"/>
            <a:ext cx="7542782" cy="369332"/>
          </a:xfrm>
          <a:prstGeom prst="rect">
            <a:avLst/>
          </a:prstGeom>
          <a:noFill/>
        </p:spPr>
        <p:txBody>
          <a:bodyPr wrap="square">
            <a:spAutoFit/>
          </a:bodyPr>
          <a:lstStyle/>
          <a:p>
            <a:r>
              <a:rPr lang="fr-FR" sz="1800" b="1" i="0" u="none" strike="noStrike" dirty="0">
                <a:solidFill>
                  <a:srgbClr val="000000"/>
                </a:solidFill>
                <a:effectLst/>
                <a:latin typeface="Arial" panose="020B0604020202020204" pitchFamily="34" charset="0"/>
                <a:sym typeface="Wingdings" panose="05000000000000000000" pitchFamily="2" charset="2"/>
              </a:rPr>
              <a:t> </a:t>
            </a:r>
            <a:r>
              <a:rPr lang="fr-FR" sz="1800" b="1" i="0" u="none" strike="noStrike" dirty="0">
                <a:solidFill>
                  <a:srgbClr val="000000"/>
                </a:solidFill>
                <a:effectLst/>
                <a:latin typeface="Arial" panose="020B0604020202020204" pitchFamily="34" charset="0"/>
              </a:rPr>
              <a:t>brochures, posters, vidéos, conférences, expositions etc.</a:t>
            </a:r>
            <a:endParaRPr lang="fr-FR" b="1" dirty="0"/>
          </a:p>
        </p:txBody>
      </p:sp>
      <p:sp>
        <p:nvSpPr>
          <p:cNvPr id="6" name="ZoneTexte 5">
            <a:extLst>
              <a:ext uri="{FF2B5EF4-FFF2-40B4-BE49-F238E27FC236}">
                <a16:creationId xmlns:a16="http://schemas.microsoft.com/office/drawing/2014/main" id="{5BE0C3D0-B058-3B51-D8E4-6270D0E69B2D}"/>
              </a:ext>
            </a:extLst>
          </p:cNvPr>
          <p:cNvSpPr txBox="1"/>
          <p:nvPr/>
        </p:nvSpPr>
        <p:spPr>
          <a:xfrm>
            <a:off x="5713875" y="1488491"/>
            <a:ext cx="4101316" cy="461665"/>
          </a:xfrm>
          <a:prstGeom prst="rect">
            <a:avLst/>
          </a:prstGeom>
          <a:noFill/>
        </p:spPr>
        <p:txBody>
          <a:bodyPr wrap="none" rtlCol="0">
            <a:spAutoFit/>
          </a:bodyPr>
          <a:lstStyle/>
          <a:p>
            <a:r>
              <a:rPr lang="fr-FR" sz="2400" b="1" dirty="0"/>
              <a:t>A l’attention du grand public</a:t>
            </a:r>
          </a:p>
        </p:txBody>
      </p:sp>
      <p:sp>
        <p:nvSpPr>
          <p:cNvPr id="8" name="Rectangle 7">
            <a:extLst>
              <a:ext uri="{FF2B5EF4-FFF2-40B4-BE49-F238E27FC236}">
                <a16:creationId xmlns:a16="http://schemas.microsoft.com/office/drawing/2014/main" id="{6F7021CA-91EA-6579-4F7C-E11A5094FFE5}"/>
              </a:ext>
            </a:extLst>
          </p:cNvPr>
          <p:cNvSpPr/>
          <p:nvPr/>
        </p:nvSpPr>
        <p:spPr>
          <a:xfrm>
            <a:off x="5392508" y="2028884"/>
            <a:ext cx="6849132" cy="2585323"/>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defTabSz="914269" eaLnBrk="1" fontAlgn="auto" hangingPunct="1">
              <a:spcBef>
                <a:spcPts val="0"/>
              </a:spcBef>
              <a:spcAft>
                <a:spcPts val="0"/>
              </a:spcAft>
              <a:buFont typeface="Arial" panose="020B0604020202020204" pitchFamily="34" charset="0"/>
              <a:buChar char="•"/>
            </a:pPr>
            <a:r>
              <a:rPr lang="fr-FR" dirty="0">
                <a:cs typeface="Arial" panose="020B0604020202020204" pitchFamily="34" charset="0"/>
              </a:rPr>
              <a:t>A</a:t>
            </a:r>
            <a:r>
              <a:rPr lang="fr-FR" dirty="0">
                <a:latin typeface="+mn-lt"/>
                <a:ea typeface="+mn-ea"/>
                <a:cs typeface="Arial" panose="020B0604020202020204" pitchFamily="34" charset="0"/>
              </a:rPr>
              <a:t>ssurer la </a:t>
            </a:r>
            <a:r>
              <a:rPr lang="fr-FR" b="1" dirty="0">
                <a:latin typeface="+mn-lt"/>
                <a:ea typeface="+mn-ea"/>
                <a:cs typeface="Arial" panose="020B0604020202020204" pitchFamily="34" charset="0"/>
              </a:rPr>
              <a:t>vulgarisation et la diffusion </a:t>
            </a:r>
            <a:r>
              <a:rPr lang="fr-FR" dirty="0">
                <a:latin typeface="+mn-lt"/>
                <a:ea typeface="+mn-ea"/>
                <a:cs typeface="Arial" panose="020B0604020202020204" pitchFamily="34" charset="0"/>
              </a:rPr>
              <a:t>de connaissances scientifiques auprès des différents publics ciblés</a:t>
            </a:r>
          </a:p>
          <a:p>
            <a:pPr marL="285750" indent="-285750" defTabSz="914269" eaLnBrk="1" fontAlgn="auto" hangingPunct="1">
              <a:spcBef>
                <a:spcPts val="0"/>
              </a:spcBef>
              <a:spcAft>
                <a:spcPts val="0"/>
              </a:spcAft>
              <a:buFont typeface="Arial" panose="020B0604020202020204" pitchFamily="34" charset="0"/>
              <a:buChar char="•"/>
            </a:pPr>
            <a:endParaRPr lang="fr-FR" dirty="0">
              <a:latin typeface="+mn-lt"/>
              <a:ea typeface="+mn-ea"/>
              <a:cs typeface="Arial" panose="020B0604020202020204" pitchFamily="34" charset="0"/>
            </a:endParaRPr>
          </a:p>
          <a:p>
            <a:pPr marL="285750" indent="-285750" defTabSz="914269" eaLnBrk="1" fontAlgn="auto" hangingPunct="1">
              <a:spcBef>
                <a:spcPts val="0"/>
              </a:spcBef>
              <a:spcAft>
                <a:spcPts val="0"/>
              </a:spcAft>
              <a:buFont typeface="Arial" panose="020B0604020202020204" pitchFamily="34" charset="0"/>
              <a:buChar char="•"/>
            </a:pPr>
            <a:r>
              <a:rPr lang="fr-FR" dirty="0">
                <a:cs typeface="Arial" panose="020B0604020202020204" pitchFamily="34" charset="0"/>
              </a:rPr>
              <a:t>P</a:t>
            </a:r>
            <a:r>
              <a:rPr lang="fr-FR" dirty="0">
                <a:latin typeface="+mn-lt"/>
                <a:ea typeface="+mn-ea"/>
                <a:cs typeface="Arial" panose="020B0604020202020204" pitchFamily="34" charset="0"/>
              </a:rPr>
              <a:t>ermettre une </a:t>
            </a:r>
            <a:r>
              <a:rPr lang="fr-FR" b="1" dirty="0">
                <a:latin typeface="+mn-lt"/>
                <a:ea typeface="+mn-ea"/>
                <a:cs typeface="Arial" panose="020B0604020202020204" pitchFamily="34" charset="0"/>
              </a:rPr>
              <a:t>prise de conscience </a:t>
            </a:r>
            <a:r>
              <a:rPr lang="fr-FR" dirty="0">
                <a:latin typeface="+mn-lt"/>
                <a:ea typeface="+mn-ea"/>
                <a:cs typeface="Arial" panose="020B0604020202020204" pitchFamily="34" charset="0"/>
              </a:rPr>
              <a:t>des activités à risques</a:t>
            </a:r>
          </a:p>
          <a:p>
            <a:pPr marL="285750" indent="-285750" defTabSz="914269" eaLnBrk="1" fontAlgn="auto" hangingPunct="1">
              <a:spcBef>
                <a:spcPts val="0"/>
              </a:spcBef>
              <a:spcAft>
                <a:spcPts val="0"/>
              </a:spcAft>
              <a:buFont typeface="Arial" panose="020B0604020202020204" pitchFamily="34" charset="0"/>
              <a:buChar char="•"/>
            </a:pPr>
            <a:endParaRPr lang="fr-FR" dirty="0">
              <a:cs typeface="Arial" panose="020B0604020202020204" pitchFamily="34" charset="0"/>
            </a:endParaRPr>
          </a:p>
          <a:p>
            <a:pPr marL="285750" indent="-285750" defTabSz="914269" eaLnBrk="1" fontAlgn="auto" hangingPunct="1">
              <a:spcBef>
                <a:spcPts val="0"/>
              </a:spcBef>
              <a:spcAft>
                <a:spcPts val="0"/>
              </a:spcAft>
              <a:buFont typeface="Arial" panose="020B0604020202020204" pitchFamily="34" charset="0"/>
              <a:buChar char="•"/>
            </a:pPr>
            <a:r>
              <a:rPr lang="fr-FR" b="1" dirty="0">
                <a:latin typeface="+mn-lt"/>
                <a:ea typeface="+mn-ea"/>
                <a:cs typeface="Arial" panose="020B0604020202020204" pitchFamily="34" charset="0"/>
              </a:rPr>
              <a:t> Changement volontaire des comportements pour des bonnes pratiques </a:t>
            </a:r>
            <a:r>
              <a:rPr lang="fr-FR" dirty="0">
                <a:latin typeface="+mn-lt"/>
                <a:ea typeface="+mn-ea"/>
                <a:cs typeface="Arial" panose="020B0604020202020204" pitchFamily="34" charset="0"/>
              </a:rPr>
              <a:t>(ne pas relâcher ses animaux de compagnie ou se débarrasser de ses déchets verts dans la nature etc</a:t>
            </a:r>
            <a:r>
              <a:rPr lang="fr-FR" dirty="0">
                <a:cs typeface="Arial" panose="020B0604020202020204" pitchFamily="34" charset="0"/>
              </a:rPr>
              <a:t>.)</a:t>
            </a:r>
          </a:p>
          <a:p>
            <a:pPr marL="285750" indent="-285750" defTabSz="914269" eaLnBrk="1" fontAlgn="auto" hangingPunct="1">
              <a:spcBef>
                <a:spcPts val="0"/>
              </a:spcBef>
              <a:spcAft>
                <a:spcPts val="0"/>
              </a:spcAft>
              <a:buFont typeface="Arial" panose="020B0604020202020204" pitchFamily="34" charset="0"/>
              <a:buChar char="•"/>
            </a:pPr>
            <a:endParaRPr lang="fr-FR" dirty="0">
              <a:latin typeface="+mn-lt"/>
              <a:ea typeface="+mn-ea"/>
              <a:cs typeface="Arial" panose="020B0604020202020204" pitchFamily="34" charset="0"/>
            </a:endParaRPr>
          </a:p>
        </p:txBody>
      </p:sp>
      <p:sp>
        <p:nvSpPr>
          <p:cNvPr id="9" name="ZoneTexte 8">
            <a:extLst>
              <a:ext uri="{FF2B5EF4-FFF2-40B4-BE49-F238E27FC236}">
                <a16:creationId xmlns:a16="http://schemas.microsoft.com/office/drawing/2014/main" id="{E6CFA6CD-24A7-07E9-C99E-97F0BF987B33}"/>
              </a:ext>
            </a:extLst>
          </p:cNvPr>
          <p:cNvSpPr txBox="1"/>
          <p:nvPr/>
        </p:nvSpPr>
        <p:spPr>
          <a:xfrm>
            <a:off x="5135234" y="4480456"/>
            <a:ext cx="6849132" cy="830997"/>
          </a:xfrm>
          <a:prstGeom prst="rect">
            <a:avLst/>
          </a:prstGeom>
          <a:noFill/>
        </p:spPr>
        <p:txBody>
          <a:bodyPr wrap="square" rtlCol="0">
            <a:spAutoFit/>
          </a:bodyPr>
          <a:lstStyle/>
          <a:p>
            <a:r>
              <a:rPr lang="fr-FR" sz="2400" b="1" dirty="0"/>
              <a:t>A l’attention de professionnels concernés par les EEE</a:t>
            </a:r>
          </a:p>
        </p:txBody>
      </p:sp>
      <p:pic>
        <p:nvPicPr>
          <p:cNvPr id="2056" name="Picture 8" descr="Végétal local - FNE Ain">
            <a:extLst>
              <a:ext uri="{FF2B5EF4-FFF2-40B4-BE49-F238E27FC236}">
                <a16:creationId xmlns:a16="http://schemas.microsoft.com/office/drawing/2014/main" id="{B052F1FE-9C69-A4A5-DBFB-D0A345B57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0" y="864351"/>
            <a:ext cx="5206141" cy="29327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FDA5A6F-E3D5-A6F4-1BFD-9D5FA92011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23" t="3832" r="9082" b="6655"/>
          <a:stretch/>
        </p:blipFill>
        <p:spPr bwMode="auto">
          <a:xfrm>
            <a:off x="1600619" y="3429000"/>
            <a:ext cx="2200472" cy="336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71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D4274-A49C-144A-B72F-5A4E149CB277}"/>
            </a:ext>
          </a:extLst>
        </p:cNvPr>
        <p:cNvGrpSpPr/>
        <p:nvPr/>
      </p:nvGrpSpPr>
      <p:grpSpPr>
        <a:xfrm>
          <a:off x="0" y="0"/>
          <a:ext cx="0" cy="0"/>
          <a:chOff x="0" y="0"/>
          <a:chExt cx="0" cy="0"/>
        </a:xfrm>
      </p:grpSpPr>
      <p:pic>
        <p:nvPicPr>
          <p:cNvPr id="5" name="Picture 6">
            <a:extLst>
              <a:ext uri="{FF2B5EF4-FFF2-40B4-BE49-F238E27FC236}">
                <a16:creationId xmlns:a16="http://schemas.microsoft.com/office/drawing/2014/main" id="{82E92A1B-F84C-1711-AB11-07128AB866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13" name="Shape">
            <a:extLst>
              <a:ext uri="{FF2B5EF4-FFF2-40B4-BE49-F238E27FC236}">
                <a16:creationId xmlns:a16="http://schemas.microsoft.com/office/drawing/2014/main" id="{13814E25-D55C-1FA3-2A37-6ED1B1F2A809}"/>
              </a:ext>
            </a:extLst>
          </p:cNvPr>
          <p:cNvSpPr/>
          <p:nvPr/>
        </p:nvSpPr>
        <p:spPr>
          <a:xfrm>
            <a:off x="2199423" y="3241655"/>
            <a:ext cx="1710010" cy="2297732"/>
          </a:xfrm>
          <a:custGeom>
            <a:avLst/>
            <a:gdLst/>
            <a:ahLst/>
            <a:cxnLst>
              <a:cxn ang="0">
                <a:pos x="wd2" y="hd2"/>
              </a:cxn>
              <a:cxn ang="5400000">
                <a:pos x="wd2" y="hd2"/>
              </a:cxn>
              <a:cxn ang="10800000">
                <a:pos x="wd2" y="hd2"/>
              </a:cxn>
              <a:cxn ang="16200000">
                <a:pos x="wd2" y="hd2"/>
              </a:cxn>
            </a:cxnLst>
            <a:rect l="0" t="0" r="r" b="b"/>
            <a:pathLst>
              <a:path w="21600" h="21600" extrusionOk="0">
                <a:moveTo>
                  <a:pt x="0" y="15156"/>
                </a:moveTo>
                <a:lnTo>
                  <a:pt x="0" y="21600"/>
                </a:lnTo>
                <a:lnTo>
                  <a:pt x="21600" y="21600"/>
                </a:lnTo>
                <a:lnTo>
                  <a:pt x="21600" y="0"/>
                </a:lnTo>
                <a:cubicBezTo>
                  <a:pt x="12707" y="6326"/>
                  <a:pt x="6902" y="11437"/>
                  <a:pt x="0" y="15156"/>
                </a:cubicBezTo>
                <a:close/>
              </a:path>
            </a:pathLst>
          </a:custGeom>
          <a:gradFill flip="none" rotWithShape="1">
            <a:gsLst>
              <a:gs pos="0">
                <a:srgbClr val="FF9900"/>
              </a:gs>
              <a:gs pos="50000">
                <a:srgbClr val="F4A708"/>
              </a:gs>
              <a:gs pos="100000">
                <a:srgbClr val="CD9900"/>
              </a:gs>
            </a:gsLst>
            <a:lin ang="10800000" scaled="1"/>
            <a:tileRect/>
          </a:gradFill>
          <a:ln w="12700">
            <a:miter lim="400000"/>
          </a:ln>
        </p:spPr>
        <p:txBody>
          <a:bodyPr lIns="21377" tIns="21377" rIns="21377" bIns="21377" anchor="ctr"/>
          <a:lstStyle/>
          <a:p>
            <a:pPr>
              <a:defRPr sz="3000">
                <a:solidFill>
                  <a:srgbClr val="FFFFFF"/>
                </a:solidFill>
              </a:defRPr>
            </a:pPr>
            <a:endParaRPr sz="1683"/>
          </a:p>
        </p:txBody>
      </p:sp>
      <p:sp>
        <p:nvSpPr>
          <p:cNvPr id="2" name="Shape">
            <a:extLst>
              <a:ext uri="{FF2B5EF4-FFF2-40B4-BE49-F238E27FC236}">
                <a16:creationId xmlns:a16="http://schemas.microsoft.com/office/drawing/2014/main" id="{F46F38D4-5849-B2C4-41FA-B823D11C06E6}"/>
              </a:ext>
            </a:extLst>
          </p:cNvPr>
          <p:cNvSpPr/>
          <p:nvPr/>
        </p:nvSpPr>
        <p:spPr>
          <a:xfrm>
            <a:off x="4202581" y="2629733"/>
            <a:ext cx="1789432" cy="2901526"/>
          </a:xfrm>
          <a:custGeom>
            <a:avLst/>
            <a:gdLst/>
            <a:ahLst/>
            <a:cxnLst>
              <a:cxn ang="0">
                <a:pos x="wd2" y="hd2"/>
              </a:cxn>
              <a:cxn ang="5400000">
                <a:pos x="wd2" y="hd2"/>
              </a:cxn>
              <a:cxn ang="10800000">
                <a:pos x="wd2" y="hd2"/>
              </a:cxn>
              <a:cxn ang="16200000">
                <a:pos x="wd2" y="hd2"/>
              </a:cxn>
            </a:cxnLst>
            <a:rect l="0" t="0" r="r" b="b"/>
            <a:pathLst>
              <a:path w="21600" h="20630" extrusionOk="0">
                <a:moveTo>
                  <a:pt x="16540" y="456"/>
                </a:moveTo>
                <a:cubicBezTo>
                  <a:pt x="9972" y="-970"/>
                  <a:pt x="4726" y="1186"/>
                  <a:pt x="0" y="3667"/>
                </a:cubicBezTo>
                <a:lnTo>
                  <a:pt x="0" y="20630"/>
                </a:lnTo>
                <a:lnTo>
                  <a:pt x="21600" y="20630"/>
                </a:lnTo>
                <a:lnTo>
                  <a:pt x="21600" y="2106"/>
                </a:lnTo>
                <a:cubicBezTo>
                  <a:pt x="19833" y="1388"/>
                  <a:pt x="18158" y="804"/>
                  <a:pt x="16540" y="456"/>
                </a:cubicBezTo>
                <a:close/>
              </a:path>
            </a:pathLst>
          </a:custGeom>
          <a:gradFill flip="none" rotWithShape="1">
            <a:gsLst>
              <a:gs pos="0">
                <a:srgbClr val="95ACC1"/>
              </a:gs>
              <a:gs pos="50000">
                <a:srgbClr val="97AEC4"/>
              </a:gs>
              <a:gs pos="100000">
                <a:schemeClr val="accent1">
                  <a:tint val="23500"/>
                  <a:satMod val="160000"/>
                </a:schemeClr>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3" name="Rectangle 2">
            <a:extLst>
              <a:ext uri="{FF2B5EF4-FFF2-40B4-BE49-F238E27FC236}">
                <a16:creationId xmlns:a16="http://schemas.microsoft.com/office/drawing/2014/main" id="{34B81224-378C-18DC-A2D0-40AB06E4138C}"/>
              </a:ext>
            </a:extLst>
          </p:cNvPr>
          <p:cNvSpPr/>
          <p:nvPr/>
        </p:nvSpPr>
        <p:spPr>
          <a:xfrm>
            <a:off x="5229332" y="2629588"/>
            <a:ext cx="2266978" cy="2898312"/>
          </a:xfrm>
          <a:prstGeom prst="rect">
            <a:avLst/>
          </a:prstGeom>
          <a:gradFill flip="none" rotWithShape="1">
            <a:gsLst>
              <a:gs pos="0">
                <a:srgbClr val="9DB1C4">
                  <a:shade val="30000"/>
                  <a:satMod val="115000"/>
                </a:srgbClr>
              </a:gs>
              <a:gs pos="50000">
                <a:srgbClr val="9DB1C4">
                  <a:shade val="67500"/>
                  <a:satMod val="115000"/>
                </a:srgbClr>
              </a:gs>
              <a:gs pos="100000">
                <a:srgbClr val="9DB1C4">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0" dirty="0"/>
          </a:p>
        </p:txBody>
      </p:sp>
      <p:sp>
        <p:nvSpPr>
          <p:cNvPr id="4" name="Shape">
            <a:extLst>
              <a:ext uri="{FF2B5EF4-FFF2-40B4-BE49-F238E27FC236}">
                <a16:creationId xmlns:a16="http://schemas.microsoft.com/office/drawing/2014/main" id="{5C09B6AD-75D9-FBBC-9988-DF3837A808F1}"/>
              </a:ext>
            </a:extLst>
          </p:cNvPr>
          <p:cNvSpPr/>
          <p:nvPr/>
        </p:nvSpPr>
        <p:spPr>
          <a:xfrm>
            <a:off x="234977" y="4994995"/>
            <a:ext cx="1735502" cy="6199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cubicBezTo>
                  <a:pt x="15996" y="10773"/>
                  <a:pt x="9540" y="18155"/>
                  <a:pt x="0" y="21600"/>
                </a:cubicBezTo>
                <a:close/>
              </a:path>
            </a:pathLst>
          </a:custGeom>
          <a:gradFill flip="none" rotWithShape="1">
            <a:gsLst>
              <a:gs pos="0">
                <a:srgbClr val="A6B9CC"/>
              </a:gs>
              <a:gs pos="71000">
                <a:srgbClr val="E9EEF3"/>
              </a:gs>
            </a:gsLst>
            <a:lin ang="10800000" scaled="1"/>
            <a:tileRect/>
          </a:gradFill>
          <a:ln w="12700">
            <a:miter lim="400000"/>
          </a:ln>
        </p:spPr>
        <p:txBody>
          <a:bodyPr lIns="21377" tIns="21377" rIns="21377" bIns="21377" anchor="ctr"/>
          <a:lstStyle/>
          <a:p>
            <a:pPr>
              <a:defRPr sz="3000">
                <a:solidFill>
                  <a:srgbClr val="FFFFFF"/>
                </a:solidFill>
              </a:defRPr>
            </a:pPr>
            <a:endParaRPr sz="1683"/>
          </a:p>
        </p:txBody>
      </p:sp>
      <p:sp>
        <p:nvSpPr>
          <p:cNvPr id="6" name="Shape">
            <a:extLst>
              <a:ext uri="{FF2B5EF4-FFF2-40B4-BE49-F238E27FC236}">
                <a16:creationId xmlns:a16="http://schemas.microsoft.com/office/drawing/2014/main" id="{DB0FA04F-6928-54F6-EC24-CC22444E368C}"/>
              </a:ext>
            </a:extLst>
          </p:cNvPr>
          <p:cNvSpPr/>
          <p:nvPr/>
        </p:nvSpPr>
        <p:spPr>
          <a:xfrm>
            <a:off x="194475" y="1552160"/>
            <a:ext cx="7893228" cy="4182924"/>
          </a:xfrm>
          <a:custGeom>
            <a:avLst/>
            <a:gdLst/>
            <a:ahLst/>
            <a:cxnLst>
              <a:cxn ang="0">
                <a:pos x="wd2" y="hd2"/>
              </a:cxn>
              <a:cxn ang="5400000">
                <a:pos x="wd2" y="hd2"/>
              </a:cxn>
              <a:cxn ang="10800000">
                <a:pos x="wd2" y="hd2"/>
              </a:cxn>
              <a:cxn ang="16200000">
                <a:pos x="wd2" y="hd2"/>
              </a:cxn>
            </a:cxnLst>
            <a:rect l="0" t="0" r="r" b="b"/>
            <a:pathLst>
              <a:path w="21595" h="21600" extrusionOk="0">
                <a:moveTo>
                  <a:pt x="21592" y="20918"/>
                </a:moveTo>
                <a:cubicBezTo>
                  <a:pt x="21588" y="20911"/>
                  <a:pt x="21588" y="20903"/>
                  <a:pt x="21584" y="20895"/>
                </a:cubicBezTo>
                <a:lnTo>
                  <a:pt x="21289" y="20322"/>
                </a:lnTo>
                <a:cubicBezTo>
                  <a:pt x="21273" y="20291"/>
                  <a:pt x="21249" y="20291"/>
                  <a:pt x="21233" y="20322"/>
                </a:cubicBezTo>
                <a:cubicBezTo>
                  <a:pt x="21217" y="20353"/>
                  <a:pt x="21217" y="20400"/>
                  <a:pt x="21233" y="20431"/>
                </a:cubicBezTo>
                <a:lnTo>
                  <a:pt x="21460" y="20872"/>
                </a:lnTo>
                <a:lnTo>
                  <a:pt x="17569" y="20872"/>
                </a:lnTo>
                <a:lnTo>
                  <a:pt x="17549" y="20872"/>
                </a:lnTo>
                <a:lnTo>
                  <a:pt x="11829" y="20872"/>
                </a:lnTo>
                <a:lnTo>
                  <a:pt x="11809" y="20872"/>
                </a:lnTo>
                <a:lnTo>
                  <a:pt x="6088" y="20872"/>
                </a:lnTo>
                <a:lnTo>
                  <a:pt x="6068" y="20872"/>
                </a:lnTo>
                <a:lnTo>
                  <a:pt x="375" y="20872"/>
                </a:lnTo>
                <a:lnTo>
                  <a:pt x="375" y="263"/>
                </a:lnTo>
                <a:lnTo>
                  <a:pt x="602" y="705"/>
                </a:lnTo>
                <a:cubicBezTo>
                  <a:pt x="610" y="720"/>
                  <a:pt x="622" y="728"/>
                  <a:pt x="630" y="728"/>
                </a:cubicBezTo>
                <a:cubicBezTo>
                  <a:pt x="638" y="728"/>
                  <a:pt x="650" y="720"/>
                  <a:pt x="658" y="705"/>
                </a:cubicBezTo>
                <a:cubicBezTo>
                  <a:pt x="674" y="674"/>
                  <a:pt x="674" y="627"/>
                  <a:pt x="658" y="596"/>
                </a:cubicBezTo>
                <a:lnTo>
                  <a:pt x="363" y="23"/>
                </a:lnTo>
                <a:cubicBezTo>
                  <a:pt x="355" y="8"/>
                  <a:pt x="347" y="0"/>
                  <a:pt x="335" y="0"/>
                </a:cubicBezTo>
                <a:cubicBezTo>
                  <a:pt x="323" y="0"/>
                  <a:pt x="315" y="8"/>
                  <a:pt x="307" y="23"/>
                </a:cubicBezTo>
                <a:lnTo>
                  <a:pt x="12" y="596"/>
                </a:lnTo>
                <a:cubicBezTo>
                  <a:pt x="-4" y="627"/>
                  <a:pt x="-4" y="674"/>
                  <a:pt x="12" y="705"/>
                </a:cubicBezTo>
                <a:cubicBezTo>
                  <a:pt x="28" y="736"/>
                  <a:pt x="52" y="736"/>
                  <a:pt x="68" y="705"/>
                </a:cubicBezTo>
                <a:lnTo>
                  <a:pt x="295" y="263"/>
                </a:lnTo>
                <a:lnTo>
                  <a:pt x="295" y="20949"/>
                </a:lnTo>
                <a:cubicBezTo>
                  <a:pt x="295" y="20996"/>
                  <a:pt x="311" y="21027"/>
                  <a:pt x="335" y="21027"/>
                </a:cubicBezTo>
                <a:lnTo>
                  <a:pt x="21460" y="21027"/>
                </a:lnTo>
                <a:lnTo>
                  <a:pt x="21233" y="21468"/>
                </a:lnTo>
                <a:cubicBezTo>
                  <a:pt x="21217" y="21499"/>
                  <a:pt x="21217" y="21546"/>
                  <a:pt x="21233" y="21577"/>
                </a:cubicBezTo>
                <a:cubicBezTo>
                  <a:pt x="21241" y="21592"/>
                  <a:pt x="21253" y="21600"/>
                  <a:pt x="21261" y="21600"/>
                </a:cubicBezTo>
                <a:cubicBezTo>
                  <a:pt x="21269" y="21600"/>
                  <a:pt x="21281" y="21592"/>
                  <a:pt x="21289" y="21577"/>
                </a:cubicBezTo>
                <a:lnTo>
                  <a:pt x="21584" y="21004"/>
                </a:lnTo>
                <a:cubicBezTo>
                  <a:pt x="21588" y="20996"/>
                  <a:pt x="21592" y="20988"/>
                  <a:pt x="21592" y="20980"/>
                </a:cubicBezTo>
                <a:cubicBezTo>
                  <a:pt x="21596" y="20957"/>
                  <a:pt x="21596" y="20942"/>
                  <a:pt x="21592" y="20918"/>
                </a:cubicBezTo>
                <a:close/>
              </a:path>
            </a:pathLst>
          </a:custGeom>
          <a:solidFill>
            <a:schemeClr val="tx1"/>
          </a:solidFill>
          <a:ln w="12700">
            <a:miter lim="400000"/>
          </a:ln>
        </p:spPr>
        <p:txBody>
          <a:bodyPr lIns="21377" tIns="21377" rIns="21377" bIns="21377" anchor="ctr"/>
          <a:lstStyle/>
          <a:p>
            <a:pPr>
              <a:defRPr sz="3000">
                <a:solidFill>
                  <a:srgbClr val="FFFFFF"/>
                </a:solidFill>
              </a:defRPr>
            </a:pPr>
            <a:endParaRPr sz="1683"/>
          </a:p>
        </p:txBody>
      </p:sp>
      <p:sp>
        <p:nvSpPr>
          <p:cNvPr id="7" name="Shape">
            <a:extLst>
              <a:ext uri="{FF2B5EF4-FFF2-40B4-BE49-F238E27FC236}">
                <a16:creationId xmlns:a16="http://schemas.microsoft.com/office/drawing/2014/main" id="{33620F7D-D3D5-FC50-2A7B-97D3B24D58FA}"/>
              </a:ext>
            </a:extLst>
          </p:cNvPr>
          <p:cNvSpPr/>
          <p:nvPr/>
        </p:nvSpPr>
        <p:spPr>
          <a:xfrm>
            <a:off x="536829" y="5965400"/>
            <a:ext cx="1284018" cy="588524"/>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600" y="16992"/>
                  <a:pt x="19399" y="21600"/>
                  <a:pt x="16702" y="21600"/>
                </a:cubicBezTo>
                <a:close/>
              </a:path>
            </a:pathLst>
          </a:custGeom>
          <a:gradFill flip="none" rotWithShape="1">
            <a:gsLst>
              <a:gs pos="0">
                <a:srgbClr val="C29702"/>
              </a:gs>
              <a:gs pos="50000">
                <a:srgbClr val="8D8C0C"/>
              </a:gs>
              <a:gs pos="100000">
                <a:srgbClr val="41780B"/>
              </a:gs>
            </a:gsLst>
            <a:lin ang="10800000" scaled="1"/>
            <a:tileRect/>
          </a:gradFill>
          <a:ln w="12700">
            <a:miter lim="400000"/>
          </a:ln>
        </p:spPr>
        <p:txBody>
          <a:bodyPr lIns="21377" tIns="21377" rIns="21377" bIns="21377" anchor="ctr"/>
          <a:lstStyle/>
          <a:p>
            <a:pPr>
              <a:defRPr sz="3000">
                <a:solidFill>
                  <a:srgbClr val="FFFFFF"/>
                </a:solidFill>
              </a:defRPr>
            </a:pPr>
            <a:endParaRPr sz="1683" dirty="0"/>
          </a:p>
        </p:txBody>
      </p:sp>
      <p:sp>
        <p:nvSpPr>
          <p:cNvPr id="8" name="TextBox 43">
            <a:extLst>
              <a:ext uri="{FF2B5EF4-FFF2-40B4-BE49-F238E27FC236}">
                <a16:creationId xmlns:a16="http://schemas.microsoft.com/office/drawing/2014/main" id="{8D658492-F0FD-EE36-608D-13DCCFD8B8F8}"/>
              </a:ext>
            </a:extLst>
          </p:cNvPr>
          <p:cNvSpPr txBox="1"/>
          <p:nvPr/>
        </p:nvSpPr>
        <p:spPr>
          <a:xfrm>
            <a:off x="583268" y="6072731"/>
            <a:ext cx="1191140" cy="253916"/>
          </a:xfrm>
          <a:prstGeom prst="rect">
            <a:avLst/>
          </a:prstGeom>
          <a:noFill/>
        </p:spPr>
        <p:txBody>
          <a:bodyPr wrap="square" rtlCol="0">
            <a:spAutoFit/>
          </a:bodyPr>
          <a:lstStyle/>
          <a:p>
            <a:pPr algn="ctr"/>
            <a:r>
              <a:rPr lang="en-US" sz="1050" b="1" dirty="0">
                <a:solidFill>
                  <a:schemeClr val="tx2"/>
                </a:solidFill>
              </a:rPr>
              <a:t>INTRODUCTION</a:t>
            </a:r>
          </a:p>
        </p:txBody>
      </p:sp>
      <p:sp>
        <p:nvSpPr>
          <p:cNvPr id="9" name="Shape">
            <a:extLst>
              <a:ext uri="{FF2B5EF4-FFF2-40B4-BE49-F238E27FC236}">
                <a16:creationId xmlns:a16="http://schemas.microsoft.com/office/drawing/2014/main" id="{BAED3557-2439-5268-D21C-F8B4C34CD6BE}"/>
              </a:ext>
            </a:extLst>
          </p:cNvPr>
          <p:cNvSpPr/>
          <p:nvPr/>
        </p:nvSpPr>
        <p:spPr>
          <a:xfrm>
            <a:off x="2489896" y="5965401"/>
            <a:ext cx="1325580" cy="588522"/>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600" y="16992"/>
                  <a:pt x="19399" y="21600"/>
                  <a:pt x="16702" y="21600"/>
                </a:cubicBezTo>
                <a:close/>
              </a:path>
            </a:pathLst>
          </a:custGeom>
          <a:solidFill>
            <a:schemeClr val="bg1">
              <a:lumMod val="75000"/>
            </a:schemeClr>
          </a:solidFill>
          <a:ln w="12700">
            <a:miter lim="400000"/>
          </a:ln>
        </p:spPr>
        <p:txBody>
          <a:bodyPr lIns="21377" tIns="21377" rIns="21377" bIns="21377" anchor="ctr"/>
          <a:lstStyle/>
          <a:p>
            <a:pPr>
              <a:defRPr sz="3000">
                <a:solidFill>
                  <a:srgbClr val="FFFFFF"/>
                </a:solidFill>
              </a:defRPr>
            </a:pPr>
            <a:endParaRPr sz="1683"/>
          </a:p>
        </p:txBody>
      </p:sp>
      <p:sp>
        <p:nvSpPr>
          <p:cNvPr id="10" name="TextBox 45">
            <a:extLst>
              <a:ext uri="{FF2B5EF4-FFF2-40B4-BE49-F238E27FC236}">
                <a16:creationId xmlns:a16="http://schemas.microsoft.com/office/drawing/2014/main" id="{3AD181EC-2A18-51E8-BABC-2FB7BC420886}"/>
              </a:ext>
            </a:extLst>
          </p:cNvPr>
          <p:cNvSpPr txBox="1"/>
          <p:nvPr/>
        </p:nvSpPr>
        <p:spPr>
          <a:xfrm>
            <a:off x="2542387" y="6072731"/>
            <a:ext cx="1222904" cy="253916"/>
          </a:xfrm>
          <a:prstGeom prst="rect">
            <a:avLst/>
          </a:prstGeom>
          <a:noFill/>
        </p:spPr>
        <p:txBody>
          <a:bodyPr wrap="square" rtlCol="0">
            <a:spAutoFit/>
          </a:bodyPr>
          <a:lstStyle/>
          <a:p>
            <a:pPr algn="ctr"/>
            <a:r>
              <a:rPr lang="en-US" sz="1050" b="1" dirty="0">
                <a:solidFill>
                  <a:schemeClr val="tx2"/>
                </a:solidFill>
              </a:rPr>
              <a:t>ETABLISSEMENT</a:t>
            </a:r>
          </a:p>
        </p:txBody>
      </p:sp>
      <p:sp>
        <p:nvSpPr>
          <p:cNvPr id="11" name="Shape">
            <a:extLst>
              <a:ext uri="{FF2B5EF4-FFF2-40B4-BE49-F238E27FC236}">
                <a16:creationId xmlns:a16="http://schemas.microsoft.com/office/drawing/2014/main" id="{DDE3977A-03E3-0BF9-3822-84B2FBC76375}"/>
              </a:ext>
            </a:extLst>
          </p:cNvPr>
          <p:cNvSpPr/>
          <p:nvPr/>
        </p:nvSpPr>
        <p:spPr>
          <a:xfrm>
            <a:off x="4547956" y="5965400"/>
            <a:ext cx="2861040" cy="588524"/>
          </a:xfrm>
          <a:custGeom>
            <a:avLst/>
            <a:gdLst/>
            <a:ahLst/>
            <a:cxnLst>
              <a:cxn ang="0">
                <a:pos x="wd2" y="hd2"/>
              </a:cxn>
              <a:cxn ang="5400000">
                <a:pos x="wd2" y="hd2"/>
              </a:cxn>
              <a:cxn ang="10800000">
                <a:pos x="wd2" y="hd2"/>
              </a:cxn>
              <a:cxn ang="16200000">
                <a:pos x="wd2" y="hd2"/>
              </a:cxn>
            </a:cxnLst>
            <a:rect l="0" t="0" r="r" b="b"/>
            <a:pathLst>
              <a:path w="21600" h="21600" extrusionOk="0">
                <a:moveTo>
                  <a:pt x="16702" y="21600"/>
                </a:moveTo>
                <a:lnTo>
                  <a:pt x="4898" y="21600"/>
                </a:lnTo>
                <a:cubicBezTo>
                  <a:pt x="2201" y="21600"/>
                  <a:pt x="0" y="16992"/>
                  <a:pt x="0" y="11347"/>
                </a:cubicBezTo>
                <a:lnTo>
                  <a:pt x="0" y="0"/>
                </a:lnTo>
                <a:lnTo>
                  <a:pt x="275" y="0"/>
                </a:lnTo>
                <a:lnTo>
                  <a:pt x="275" y="11347"/>
                </a:lnTo>
                <a:cubicBezTo>
                  <a:pt x="275" y="16704"/>
                  <a:pt x="2339" y="21024"/>
                  <a:pt x="4898" y="21024"/>
                </a:cubicBezTo>
                <a:lnTo>
                  <a:pt x="16702" y="21024"/>
                </a:lnTo>
                <a:cubicBezTo>
                  <a:pt x="19261" y="21024"/>
                  <a:pt x="21325" y="16704"/>
                  <a:pt x="21325" y="11347"/>
                </a:cubicBezTo>
                <a:lnTo>
                  <a:pt x="21325" y="0"/>
                </a:lnTo>
                <a:lnTo>
                  <a:pt x="21600" y="0"/>
                </a:lnTo>
                <a:lnTo>
                  <a:pt x="21600" y="11347"/>
                </a:lnTo>
                <a:cubicBezTo>
                  <a:pt x="21573" y="16992"/>
                  <a:pt x="19399" y="21600"/>
                  <a:pt x="16702" y="21600"/>
                </a:cubicBezTo>
                <a:close/>
              </a:path>
            </a:pathLst>
          </a:custGeom>
          <a:solidFill>
            <a:schemeClr val="bg1">
              <a:lumMod val="75000"/>
            </a:schemeClr>
          </a:solidFill>
          <a:ln w="12700">
            <a:miter lim="400000"/>
          </a:ln>
        </p:spPr>
        <p:txBody>
          <a:bodyPr lIns="21377" tIns="21377" rIns="21377" bIns="21377" anchor="ctr"/>
          <a:lstStyle/>
          <a:p>
            <a:pPr>
              <a:defRPr sz="3000">
                <a:solidFill>
                  <a:srgbClr val="FFFFFF"/>
                </a:solidFill>
              </a:defRPr>
            </a:pPr>
            <a:endParaRPr sz="1683" dirty="0"/>
          </a:p>
        </p:txBody>
      </p:sp>
      <p:sp>
        <p:nvSpPr>
          <p:cNvPr id="12" name="TextBox 46">
            <a:extLst>
              <a:ext uri="{FF2B5EF4-FFF2-40B4-BE49-F238E27FC236}">
                <a16:creationId xmlns:a16="http://schemas.microsoft.com/office/drawing/2014/main" id="{64B7F469-CD1D-9FA8-15C3-8C692F6CEF21}"/>
              </a:ext>
            </a:extLst>
          </p:cNvPr>
          <p:cNvSpPr txBox="1"/>
          <p:nvPr/>
        </p:nvSpPr>
        <p:spPr>
          <a:xfrm>
            <a:off x="5572705" y="6034627"/>
            <a:ext cx="811544" cy="253916"/>
          </a:xfrm>
          <a:prstGeom prst="rect">
            <a:avLst/>
          </a:prstGeom>
          <a:noFill/>
        </p:spPr>
        <p:txBody>
          <a:bodyPr wrap="square" rtlCol="0">
            <a:spAutoFit/>
          </a:bodyPr>
          <a:lstStyle/>
          <a:p>
            <a:pPr algn="ctr"/>
            <a:r>
              <a:rPr lang="en-US" sz="1050" b="1" dirty="0">
                <a:solidFill>
                  <a:schemeClr val="tx2"/>
                </a:solidFill>
              </a:rPr>
              <a:t>INVASION</a:t>
            </a:r>
          </a:p>
        </p:txBody>
      </p:sp>
      <p:pic>
        <p:nvPicPr>
          <p:cNvPr id="22" name="Picture 12">
            <a:extLst>
              <a:ext uri="{FF2B5EF4-FFF2-40B4-BE49-F238E27FC236}">
                <a16:creationId xmlns:a16="http://schemas.microsoft.com/office/drawing/2014/main" id="{ECEA3DB6-6427-00C2-D071-02192EC7802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612082" y="5217194"/>
            <a:ext cx="263314" cy="341800"/>
          </a:xfrm>
          <a:prstGeom prst="rect">
            <a:avLst/>
          </a:prstGeom>
          <a:noFill/>
          <a:ln>
            <a:noFill/>
          </a:ln>
        </p:spPr>
      </p:pic>
      <p:grpSp>
        <p:nvGrpSpPr>
          <p:cNvPr id="23" name="Groupe 22">
            <a:extLst>
              <a:ext uri="{FF2B5EF4-FFF2-40B4-BE49-F238E27FC236}">
                <a16:creationId xmlns:a16="http://schemas.microsoft.com/office/drawing/2014/main" id="{682D8A26-060B-D943-9A59-BA04CFB87729}"/>
              </a:ext>
            </a:extLst>
          </p:cNvPr>
          <p:cNvGrpSpPr/>
          <p:nvPr/>
        </p:nvGrpSpPr>
        <p:grpSpPr>
          <a:xfrm>
            <a:off x="2527228" y="3992827"/>
            <a:ext cx="1115464" cy="1367594"/>
            <a:chOff x="4308055" y="3606146"/>
            <a:chExt cx="1168182" cy="1329828"/>
          </a:xfrm>
        </p:grpSpPr>
        <p:pic>
          <p:nvPicPr>
            <p:cNvPr id="24" name="Picture 12">
              <a:extLst>
                <a:ext uri="{FF2B5EF4-FFF2-40B4-BE49-F238E27FC236}">
                  <a16:creationId xmlns:a16="http://schemas.microsoft.com/office/drawing/2014/main" id="{989AD9D5-C791-A978-2E2B-F57DE494FF0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308055" y="4603614"/>
              <a:ext cx="275758" cy="332360"/>
            </a:xfrm>
            <a:prstGeom prst="rect">
              <a:avLst/>
            </a:prstGeom>
            <a:noFill/>
            <a:ln>
              <a:noFill/>
            </a:ln>
          </p:spPr>
        </p:pic>
        <p:grpSp>
          <p:nvGrpSpPr>
            <p:cNvPr id="25" name="Groupe 24">
              <a:extLst>
                <a:ext uri="{FF2B5EF4-FFF2-40B4-BE49-F238E27FC236}">
                  <a16:creationId xmlns:a16="http://schemas.microsoft.com/office/drawing/2014/main" id="{1F67C8EB-89B7-C49F-7055-8FE02ADACEFF}"/>
                </a:ext>
              </a:extLst>
            </p:cNvPr>
            <p:cNvGrpSpPr/>
            <p:nvPr/>
          </p:nvGrpSpPr>
          <p:grpSpPr>
            <a:xfrm>
              <a:off x="4754267" y="4123320"/>
              <a:ext cx="275758" cy="812654"/>
              <a:chOff x="4756017" y="4123320"/>
              <a:chExt cx="275758" cy="812654"/>
            </a:xfrm>
          </p:grpSpPr>
          <p:pic>
            <p:nvPicPr>
              <p:cNvPr id="30" name="Picture 12">
                <a:extLst>
                  <a:ext uri="{FF2B5EF4-FFF2-40B4-BE49-F238E27FC236}">
                    <a16:creationId xmlns:a16="http://schemas.microsoft.com/office/drawing/2014/main" id="{01271749-D8FB-2903-BAB0-A6303BF2079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6017" y="4603614"/>
                <a:ext cx="275758" cy="332360"/>
              </a:xfrm>
              <a:prstGeom prst="rect">
                <a:avLst/>
              </a:prstGeom>
              <a:noFill/>
              <a:ln>
                <a:noFill/>
              </a:ln>
            </p:spPr>
          </p:pic>
          <p:pic>
            <p:nvPicPr>
              <p:cNvPr id="31" name="Picture 12">
                <a:extLst>
                  <a:ext uri="{FF2B5EF4-FFF2-40B4-BE49-F238E27FC236}">
                    <a16:creationId xmlns:a16="http://schemas.microsoft.com/office/drawing/2014/main" id="{BA496975-181C-2305-2149-635BD96F620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56017" y="4123320"/>
                <a:ext cx="275758" cy="332360"/>
              </a:xfrm>
              <a:prstGeom prst="rect">
                <a:avLst/>
              </a:prstGeom>
              <a:noFill/>
              <a:ln>
                <a:noFill/>
              </a:ln>
            </p:spPr>
          </p:pic>
        </p:grpSp>
        <p:grpSp>
          <p:nvGrpSpPr>
            <p:cNvPr id="26" name="Groupe 25">
              <a:extLst>
                <a:ext uri="{FF2B5EF4-FFF2-40B4-BE49-F238E27FC236}">
                  <a16:creationId xmlns:a16="http://schemas.microsoft.com/office/drawing/2014/main" id="{6D1DF2D5-7D07-CC6E-83C0-EEE8F7B7D5BF}"/>
                </a:ext>
              </a:extLst>
            </p:cNvPr>
            <p:cNvGrpSpPr/>
            <p:nvPr/>
          </p:nvGrpSpPr>
          <p:grpSpPr>
            <a:xfrm>
              <a:off x="5200479" y="3606146"/>
              <a:ext cx="275758" cy="1329828"/>
              <a:chOff x="5200479" y="3606146"/>
              <a:chExt cx="275758" cy="1329828"/>
            </a:xfrm>
          </p:grpSpPr>
          <p:pic>
            <p:nvPicPr>
              <p:cNvPr id="27" name="Picture 12">
                <a:extLst>
                  <a:ext uri="{FF2B5EF4-FFF2-40B4-BE49-F238E27FC236}">
                    <a16:creationId xmlns:a16="http://schemas.microsoft.com/office/drawing/2014/main" id="{C5B9B5D3-A06E-FD88-93B2-30239E083BC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00479" y="4603614"/>
                <a:ext cx="275758" cy="332360"/>
              </a:xfrm>
              <a:prstGeom prst="rect">
                <a:avLst/>
              </a:prstGeom>
              <a:noFill/>
              <a:ln>
                <a:noFill/>
              </a:ln>
            </p:spPr>
          </p:pic>
          <p:pic>
            <p:nvPicPr>
              <p:cNvPr id="28" name="Picture 12">
                <a:extLst>
                  <a:ext uri="{FF2B5EF4-FFF2-40B4-BE49-F238E27FC236}">
                    <a16:creationId xmlns:a16="http://schemas.microsoft.com/office/drawing/2014/main" id="{196E34A2-569D-EDCB-75FA-90BFF785B3F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00479" y="4123320"/>
                <a:ext cx="275758" cy="332360"/>
              </a:xfrm>
              <a:prstGeom prst="rect">
                <a:avLst/>
              </a:prstGeom>
              <a:noFill/>
              <a:ln>
                <a:noFill/>
              </a:ln>
            </p:spPr>
          </p:pic>
          <p:pic>
            <p:nvPicPr>
              <p:cNvPr id="29" name="Picture 12">
                <a:extLst>
                  <a:ext uri="{FF2B5EF4-FFF2-40B4-BE49-F238E27FC236}">
                    <a16:creationId xmlns:a16="http://schemas.microsoft.com/office/drawing/2014/main" id="{391E2EDA-0D9F-B58B-5C3B-F3901CBCCCB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00479" y="3606146"/>
                <a:ext cx="275758" cy="332360"/>
              </a:xfrm>
              <a:prstGeom prst="rect">
                <a:avLst/>
              </a:prstGeom>
              <a:noFill/>
              <a:ln>
                <a:noFill/>
              </a:ln>
            </p:spPr>
          </p:pic>
        </p:grpSp>
      </p:grpSp>
      <p:pic>
        <p:nvPicPr>
          <p:cNvPr id="32" name="Picture 12">
            <a:extLst>
              <a:ext uri="{FF2B5EF4-FFF2-40B4-BE49-F238E27FC236}">
                <a16:creationId xmlns:a16="http://schemas.microsoft.com/office/drawing/2014/main" id="{1ECBBEAD-26AC-032D-174A-AC8F82AA883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528953" y="2759623"/>
            <a:ext cx="272604" cy="381612"/>
          </a:xfrm>
          <a:prstGeom prst="rect">
            <a:avLst/>
          </a:prstGeom>
          <a:noFill/>
          <a:ln>
            <a:noFill/>
          </a:ln>
        </p:spPr>
      </p:pic>
      <p:grpSp>
        <p:nvGrpSpPr>
          <p:cNvPr id="33" name="Groupe 32">
            <a:extLst>
              <a:ext uri="{FF2B5EF4-FFF2-40B4-BE49-F238E27FC236}">
                <a16:creationId xmlns:a16="http://schemas.microsoft.com/office/drawing/2014/main" id="{B5330632-9772-21D1-EBAC-86776DE52484}"/>
              </a:ext>
            </a:extLst>
          </p:cNvPr>
          <p:cNvGrpSpPr/>
          <p:nvPr/>
        </p:nvGrpSpPr>
        <p:grpSpPr>
          <a:xfrm>
            <a:off x="5011467" y="2586458"/>
            <a:ext cx="2410792" cy="381610"/>
            <a:chOff x="6638819" y="2255198"/>
            <a:chExt cx="2524730" cy="371071"/>
          </a:xfrm>
        </p:grpSpPr>
        <p:pic>
          <p:nvPicPr>
            <p:cNvPr id="34" name="Picture 12">
              <a:extLst>
                <a:ext uri="{FF2B5EF4-FFF2-40B4-BE49-F238E27FC236}">
                  <a16:creationId xmlns:a16="http://schemas.microsoft.com/office/drawing/2014/main" id="{C79318FB-CCB9-0B6C-9EF5-EB2D98582C8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38819" y="2255198"/>
              <a:ext cx="285487" cy="371071"/>
            </a:xfrm>
            <a:prstGeom prst="rect">
              <a:avLst/>
            </a:prstGeom>
            <a:noFill/>
            <a:ln>
              <a:noFill/>
            </a:ln>
          </p:spPr>
        </p:pic>
        <p:pic>
          <p:nvPicPr>
            <p:cNvPr id="35" name="Picture 12">
              <a:extLst>
                <a:ext uri="{FF2B5EF4-FFF2-40B4-BE49-F238E27FC236}">
                  <a16:creationId xmlns:a16="http://schemas.microsoft.com/office/drawing/2014/main" id="{0E09349E-AB42-2A54-3CB7-E4911A4A836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58711" y="2255198"/>
              <a:ext cx="285487" cy="371071"/>
            </a:xfrm>
            <a:prstGeom prst="rect">
              <a:avLst/>
            </a:prstGeom>
            <a:noFill/>
            <a:ln>
              <a:noFill/>
            </a:ln>
          </p:spPr>
        </p:pic>
        <p:pic>
          <p:nvPicPr>
            <p:cNvPr id="36" name="Picture 12">
              <a:extLst>
                <a:ext uri="{FF2B5EF4-FFF2-40B4-BE49-F238E27FC236}">
                  <a16:creationId xmlns:a16="http://schemas.microsoft.com/office/drawing/2014/main" id="{FB72B522-8EDB-627C-9E97-EC91D5DBE02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18387" y="2255198"/>
              <a:ext cx="285487" cy="371071"/>
            </a:xfrm>
            <a:prstGeom prst="rect">
              <a:avLst/>
            </a:prstGeom>
            <a:noFill/>
            <a:ln>
              <a:noFill/>
            </a:ln>
          </p:spPr>
        </p:pic>
        <p:pic>
          <p:nvPicPr>
            <p:cNvPr id="37" name="Picture 12">
              <a:extLst>
                <a:ext uri="{FF2B5EF4-FFF2-40B4-BE49-F238E27FC236}">
                  <a16:creationId xmlns:a16="http://schemas.microsoft.com/office/drawing/2014/main" id="{1CB6176F-3979-F406-32CE-CD0B091705C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78603" y="2255198"/>
              <a:ext cx="285487" cy="371071"/>
            </a:xfrm>
            <a:prstGeom prst="rect">
              <a:avLst/>
            </a:prstGeom>
            <a:noFill/>
            <a:ln>
              <a:noFill/>
            </a:ln>
          </p:spPr>
        </p:pic>
        <p:pic>
          <p:nvPicPr>
            <p:cNvPr id="38" name="Picture 12">
              <a:extLst>
                <a:ext uri="{FF2B5EF4-FFF2-40B4-BE49-F238E27FC236}">
                  <a16:creationId xmlns:a16="http://schemas.microsoft.com/office/drawing/2014/main" id="{D3A4AA0C-7501-E9CA-45C5-092D7B5CAE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98495" y="2255198"/>
              <a:ext cx="285487" cy="371071"/>
            </a:xfrm>
            <a:prstGeom prst="rect">
              <a:avLst/>
            </a:prstGeom>
            <a:noFill/>
            <a:ln>
              <a:noFill/>
            </a:ln>
          </p:spPr>
        </p:pic>
        <p:pic>
          <p:nvPicPr>
            <p:cNvPr id="39" name="Picture 12">
              <a:extLst>
                <a:ext uri="{FF2B5EF4-FFF2-40B4-BE49-F238E27FC236}">
                  <a16:creationId xmlns:a16="http://schemas.microsoft.com/office/drawing/2014/main" id="{205F1277-6EBF-5A1B-318E-6BA2D236F6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8279" y="2255198"/>
              <a:ext cx="285487" cy="371071"/>
            </a:xfrm>
            <a:prstGeom prst="rect">
              <a:avLst/>
            </a:prstGeom>
            <a:noFill/>
            <a:ln>
              <a:noFill/>
            </a:ln>
          </p:spPr>
        </p:pic>
        <p:pic>
          <p:nvPicPr>
            <p:cNvPr id="40" name="Picture 12">
              <a:extLst>
                <a:ext uri="{FF2B5EF4-FFF2-40B4-BE49-F238E27FC236}">
                  <a16:creationId xmlns:a16="http://schemas.microsoft.com/office/drawing/2014/main" id="{D03A160F-E617-8215-9941-6F11C9F16C7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171" y="2255198"/>
              <a:ext cx="285487" cy="371071"/>
            </a:xfrm>
            <a:prstGeom prst="rect">
              <a:avLst/>
            </a:prstGeom>
            <a:noFill/>
            <a:ln>
              <a:noFill/>
            </a:ln>
          </p:spPr>
        </p:pic>
        <p:pic>
          <p:nvPicPr>
            <p:cNvPr id="41" name="Picture 12">
              <a:extLst>
                <a:ext uri="{FF2B5EF4-FFF2-40B4-BE49-F238E27FC236}">
                  <a16:creationId xmlns:a16="http://schemas.microsoft.com/office/drawing/2014/main" id="{2C33A815-8996-1B65-AFB6-8A09838387B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2255198"/>
              <a:ext cx="285487" cy="371071"/>
            </a:xfrm>
            <a:prstGeom prst="rect">
              <a:avLst/>
            </a:prstGeom>
            <a:noFill/>
            <a:ln>
              <a:noFill/>
            </a:ln>
          </p:spPr>
        </p:pic>
      </p:grpSp>
      <p:grpSp>
        <p:nvGrpSpPr>
          <p:cNvPr id="42" name="Groupe 41">
            <a:extLst>
              <a:ext uri="{FF2B5EF4-FFF2-40B4-BE49-F238E27FC236}">
                <a16:creationId xmlns:a16="http://schemas.microsoft.com/office/drawing/2014/main" id="{AFDE8B6F-A5E8-A42A-43DE-44B4A19EB862}"/>
              </a:ext>
            </a:extLst>
          </p:cNvPr>
          <p:cNvGrpSpPr/>
          <p:nvPr/>
        </p:nvGrpSpPr>
        <p:grpSpPr>
          <a:xfrm>
            <a:off x="4378710" y="3268161"/>
            <a:ext cx="3016296" cy="381610"/>
            <a:chOff x="6004700" y="2863328"/>
            <a:chExt cx="3158849" cy="371071"/>
          </a:xfrm>
        </p:grpSpPr>
        <p:pic>
          <p:nvPicPr>
            <p:cNvPr id="43" name="Picture 12">
              <a:extLst>
                <a:ext uri="{FF2B5EF4-FFF2-40B4-BE49-F238E27FC236}">
                  <a16:creationId xmlns:a16="http://schemas.microsoft.com/office/drawing/2014/main" id="{9584DE8A-B050-D68D-6570-537F9718BB4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2863328"/>
              <a:ext cx="285487" cy="371071"/>
            </a:xfrm>
            <a:prstGeom prst="rect">
              <a:avLst/>
            </a:prstGeom>
            <a:noFill/>
            <a:ln>
              <a:noFill/>
            </a:ln>
          </p:spPr>
        </p:pic>
        <p:pic>
          <p:nvPicPr>
            <p:cNvPr id="44" name="Picture 12">
              <a:extLst>
                <a:ext uri="{FF2B5EF4-FFF2-40B4-BE49-F238E27FC236}">
                  <a16:creationId xmlns:a16="http://schemas.microsoft.com/office/drawing/2014/main" id="{733E5FA1-3C07-6045-CA2E-CFEEE71CD53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2863328"/>
              <a:ext cx="285487" cy="371071"/>
            </a:xfrm>
            <a:prstGeom prst="rect">
              <a:avLst/>
            </a:prstGeom>
            <a:noFill/>
            <a:ln>
              <a:noFill/>
            </a:ln>
          </p:spPr>
        </p:pic>
        <p:pic>
          <p:nvPicPr>
            <p:cNvPr id="45" name="Picture 12">
              <a:extLst>
                <a:ext uri="{FF2B5EF4-FFF2-40B4-BE49-F238E27FC236}">
                  <a16:creationId xmlns:a16="http://schemas.microsoft.com/office/drawing/2014/main" id="{EE36F3FA-EA7E-54A4-E167-EC205FEAF71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2863328"/>
              <a:ext cx="285487" cy="371071"/>
            </a:xfrm>
            <a:prstGeom prst="rect">
              <a:avLst/>
            </a:prstGeom>
            <a:noFill/>
            <a:ln>
              <a:noFill/>
            </a:ln>
          </p:spPr>
        </p:pic>
        <p:pic>
          <p:nvPicPr>
            <p:cNvPr id="46" name="Picture 12">
              <a:extLst>
                <a:ext uri="{FF2B5EF4-FFF2-40B4-BE49-F238E27FC236}">
                  <a16:creationId xmlns:a16="http://schemas.microsoft.com/office/drawing/2014/main" id="{A88DAA18-AEEC-FBD0-BE02-A5B65272AB0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2863328"/>
              <a:ext cx="285487" cy="371071"/>
            </a:xfrm>
            <a:prstGeom prst="rect">
              <a:avLst/>
            </a:prstGeom>
            <a:noFill/>
            <a:ln>
              <a:noFill/>
            </a:ln>
          </p:spPr>
        </p:pic>
        <p:pic>
          <p:nvPicPr>
            <p:cNvPr id="47" name="Picture 12">
              <a:extLst>
                <a:ext uri="{FF2B5EF4-FFF2-40B4-BE49-F238E27FC236}">
                  <a16:creationId xmlns:a16="http://schemas.microsoft.com/office/drawing/2014/main" id="{F64FDF2A-7432-1DCA-DA28-6B204C5DEEA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2863328"/>
              <a:ext cx="285487" cy="371071"/>
            </a:xfrm>
            <a:prstGeom prst="rect">
              <a:avLst/>
            </a:prstGeom>
            <a:noFill/>
            <a:ln>
              <a:noFill/>
            </a:ln>
          </p:spPr>
        </p:pic>
        <p:pic>
          <p:nvPicPr>
            <p:cNvPr id="48" name="Picture 12">
              <a:extLst>
                <a:ext uri="{FF2B5EF4-FFF2-40B4-BE49-F238E27FC236}">
                  <a16:creationId xmlns:a16="http://schemas.microsoft.com/office/drawing/2014/main" id="{8CB74D5F-EB3E-EB50-1BD5-3221A4CB986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2863328"/>
              <a:ext cx="285487" cy="371071"/>
            </a:xfrm>
            <a:prstGeom prst="rect">
              <a:avLst/>
            </a:prstGeom>
            <a:noFill/>
            <a:ln>
              <a:noFill/>
            </a:ln>
          </p:spPr>
        </p:pic>
        <p:pic>
          <p:nvPicPr>
            <p:cNvPr id="49" name="Picture 12">
              <a:extLst>
                <a:ext uri="{FF2B5EF4-FFF2-40B4-BE49-F238E27FC236}">
                  <a16:creationId xmlns:a16="http://schemas.microsoft.com/office/drawing/2014/main" id="{8830D225-2738-E2E6-46DB-9F28EC4017A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2863328"/>
              <a:ext cx="285487" cy="371071"/>
            </a:xfrm>
            <a:prstGeom prst="rect">
              <a:avLst/>
            </a:prstGeom>
            <a:noFill/>
            <a:ln>
              <a:noFill/>
            </a:ln>
          </p:spPr>
        </p:pic>
        <p:pic>
          <p:nvPicPr>
            <p:cNvPr id="50" name="Picture 12">
              <a:extLst>
                <a:ext uri="{FF2B5EF4-FFF2-40B4-BE49-F238E27FC236}">
                  <a16:creationId xmlns:a16="http://schemas.microsoft.com/office/drawing/2014/main" id="{BFCEAD0A-333C-4170-0540-B7036ABFDC1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2863328"/>
              <a:ext cx="285487" cy="371071"/>
            </a:xfrm>
            <a:prstGeom prst="rect">
              <a:avLst/>
            </a:prstGeom>
            <a:noFill/>
            <a:ln>
              <a:noFill/>
            </a:ln>
          </p:spPr>
        </p:pic>
        <p:pic>
          <p:nvPicPr>
            <p:cNvPr id="51" name="Picture 12">
              <a:extLst>
                <a:ext uri="{FF2B5EF4-FFF2-40B4-BE49-F238E27FC236}">
                  <a16:creationId xmlns:a16="http://schemas.microsoft.com/office/drawing/2014/main" id="{C5C91FEF-741B-8A28-EE2C-8A0A3728E2E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2863328"/>
              <a:ext cx="285487" cy="371071"/>
            </a:xfrm>
            <a:prstGeom prst="rect">
              <a:avLst/>
            </a:prstGeom>
            <a:noFill/>
            <a:ln>
              <a:noFill/>
            </a:ln>
          </p:spPr>
        </p:pic>
        <p:pic>
          <p:nvPicPr>
            <p:cNvPr id="52" name="Picture 12">
              <a:extLst>
                <a:ext uri="{FF2B5EF4-FFF2-40B4-BE49-F238E27FC236}">
                  <a16:creationId xmlns:a16="http://schemas.microsoft.com/office/drawing/2014/main" id="{A92C21AD-C0B7-7F9C-20EC-6DB777BE238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2863328"/>
              <a:ext cx="285487" cy="371071"/>
            </a:xfrm>
            <a:prstGeom prst="rect">
              <a:avLst/>
            </a:prstGeom>
            <a:noFill/>
            <a:ln>
              <a:noFill/>
            </a:ln>
          </p:spPr>
        </p:pic>
      </p:grpSp>
      <p:grpSp>
        <p:nvGrpSpPr>
          <p:cNvPr id="53" name="Groupe 52">
            <a:extLst>
              <a:ext uri="{FF2B5EF4-FFF2-40B4-BE49-F238E27FC236}">
                <a16:creationId xmlns:a16="http://schemas.microsoft.com/office/drawing/2014/main" id="{EF32107E-7275-ACD1-E28E-3A61D20A482F}"/>
              </a:ext>
            </a:extLst>
          </p:cNvPr>
          <p:cNvGrpSpPr/>
          <p:nvPr/>
        </p:nvGrpSpPr>
        <p:grpSpPr>
          <a:xfrm>
            <a:off x="4378710" y="5203407"/>
            <a:ext cx="3016296" cy="381610"/>
            <a:chOff x="6004700" y="4589715"/>
            <a:chExt cx="3158849" cy="371071"/>
          </a:xfrm>
        </p:grpSpPr>
        <p:pic>
          <p:nvPicPr>
            <p:cNvPr id="54" name="Picture 12">
              <a:extLst>
                <a:ext uri="{FF2B5EF4-FFF2-40B4-BE49-F238E27FC236}">
                  <a16:creationId xmlns:a16="http://schemas.microsoft.com/office/drawing/2014/main" id="{BA8372AD-92FF-8C89-54B2-5E78E4A0F0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4589715"/>
              <a:ext cx="285487" cy="371071"/>
            </a:xfrm>
            <a:prstGeom prst="rect">
              <a:avLst/>
            </a:prstGeom>
            <a:noFill/>
            <a:ln>
              <a:noFill/>
            </a:ln>
          </p:spPr>
        </p:pic>
        <p:pic>
          <p:nvPicPr>
            <p:cNvPr id="55" name="Picture 12">
              <a:extLst>
                <a:ext uri="{FF2B5EF4-FFF2-40B4-BE49-F238E27FC236}">
                  <a16:creationId xmlns:a16="http://schemas.microsoft.com/office/drawing/2014/main" id="{E94A8B84-A497-D3CF-AC0B-5973C9947ED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4589715"/>
              <a:ext cx="285487" cy="371071"/>
            </a:xfrm>
            <a:prstGeom prst="rect">
              <a:avLst/>
            </a:prstGeom>
            <a:noFill/>
            <a:ln>
              <a:noFill/>
            </a:ln>
          </p:spPr>
        </p:pic>
        <p:pic>
          <p:nvPicPr>
            <p:cNvPr id="56" name="Picture 12">
              <a:extLst>
                <a:ext uri="{FF2B5EF4-FFF2-40B4-BE49-F238E27FC236}">
                  <a16:creationId xmlns:a16="http://schemas.microsoft.com/office/drawing/2014/main" id="{C493ECEB-ED3F-30D5-0F84-A46932A0F74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4589715"/>
              <a:ext cx="285487" cy="371071"/>
            </a:xfrm>
            <a:prstGeom prst="rect">
              <a:avLst/>
            </a:prstGeom>
            <a:noFill/>
            <a:ln>
              <a:noFill/>
            </a:ln>
          </p:spPr>
        </p:pic>
        <p:pic>
          <p:nvPicPr>
            <p:cNvPr id="57" name="Picture 12">
              <a:extLst>
                <a:ext uri="{FF2B5EF4-FFF2-40B4-BE49-F238E27FC236}">
                  <a16:creationId xmlns:a16="http://schemas.microsoft.com/office/drawing/2014/main" id="{F846FA34-9226-D800-CACA-E5B248B40EE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4589715"/>
              <a:ext cx="285487" cy="371071"/>
            </a:xfrm>
            <a:prstGeom prst="rect">
              <a:avLst/>
            </a:prstGeom>
            <a:noFill/>
            <a:ln>
              <a:noFill/>
            </a:ln>
          </p:spPr>
        </p:pic>
        <p:pic>
          <p:nvPicPr>
            <p:cNvPr id="58" name="Picture 12">
              <a:extLst>
                <a:ext uri="{FF2B5EF4-FFF2-40B4-BE49-F238E27FC236}">
                  <a16:creationId xmlns:a16="http://schemas.microsoft.com/office/drawing/2014/main" id="{86DBAF0F-7123-3834-88A9-7BB834AAEF4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4589715"/>
              <a:ext cx="285487" cy="371071"/>
            </a:xfrm>
            <a:prstGeom prst="rect">
              <a:avLst/>
            </a:prstGeom>
            <a:noFill/>
            <a:ln>
              <a:noFill/>
            </a:ln>
          </p:spPr>
        </p:pic>
        <p:pic>
          <p:nvPicPr>
            <p:cNvPr id="59" name="Picture 12">
              <a:extLst>
                <a:ext uri="{FF2B5EF4-FFF2-40B4-BE49-F238E27FC236}">
                  <a16:creationId xmlns:a16="http://schemas.microsoft.com/office/drawing/2014/main" id="{0DB40662-4479-4BB8-90B8-1419199613F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4589715"/>
              <a:ext cx="285487" cy="371071"/>
            </a:xfrm>
            <a:prstGeom prst="rect">
              <a:avLst/>
            </a:prstGeom>
            <a:noFill/>
            <a:ln>
              <a:noFill/>
            </a:ln>
          </p:spPr>
        </p:pic>
        <p:pic>
          <p:nvPicPr>
            <p:cNvPr id="60" name="Picture 12">
              <a:extLst>
                <a:ext uri="{FF2B5EF4-FFF2-40B4-BE49-F238E27FC236}">
                  <a16:creationId xmlns:a16="http://schemas.microsoft.com/office/drawing/2014/main" id="{3F7ABABD-D289-C8CA-D790-2BCA0F63E69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4589715"/>
              <a:ext cx="285487" cy="371071"/>
            </a:xfrm>
            <a:prstGeom prst="rect">
              <a:avLst/>
            </a:prstGeom>
            <a:noFill/>
            <a:ln>
              <a:noFill/>
            </a:ln>
          </p:spPr>
        </p:pic>
        <p:pic>
          <p:nvPicPr>
            <p:cNvPr id="61" name="Picture 12">
              <a:extLst>
                <a:ext uri="{FF2B5EF4-FFF2-40B4-BE49-F238E27FC236}">
                  <a16:creationId xmlns:a16="http://schemas.microsoft.com/office/drawing/2014/main" id="{C6B3B4B5-D537-51F2-1394-64F5FE633E1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4589715"/>
              <a:ext cx="285487" cy="371071"/>
            </a:xfrm>
            <a:prstGeom prst="rect">
              <a:avLst/>
            </a:prstGeom>
            <a:noFill/>
            <a:ln>
              <a:noFill/>
            </a:ln>
          </p:spPr>
        </p:pic>
        <p:pic>
          <p:nvPicPr>
            <p:cNvPr id="62" name="Picture 12">
              <a:extLst>
                <a:ext uri="{FF2B5EF4-FFF2-40B4-BE49-F238E27FC236}">
                  <a16:creationId xmlns:a16="http://schemas.microsoft.com/office/drawing/2014/main" id="{33D9E300-D2E5-5277-6B96-48A926CB6D0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4589715"/>
              <a:ext cx="285487" cy="371071"/>
            </a:xfrm>
            <a:prstGeom prst="rect">
              <a:avLst/>
            </a:prstGeom>
            <a:noFill/>
            <a:ln>
              <a:noFill/>
            </a:ln>
          </p:spPr>
        </p:pic>
        <p:pic>
          <p:nvPicPr>
            <p:cNvPr id="63" name="Picture 12">
              <a:extLst>
                <a:ext uri="{FF2B5EF4-FFF2-40B4-BE49-F238E27FC236}">
                  <a16:creationId xmlns:a16="http://schemas.microsoft.com/office/drawing/2014/main" id="{3F636D80-4BD3-3F89-8B68-4FCA980D6F2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4589715"/>
              <a:ext cx="285487" cy="371071"/>
            </a:xfrm>
            <a:prstGeom prst="rect">
              <a:avLst/>
            </a:prstGeom>
            <a:noFill/>
            <a:ln>
              <a:noFill/>
            </a:ln>
          </p:spPr>
        </p:pic>
      </p:grpSp>
      <p:grpSp>
        <p:nvGrpSpPr>
          <p:cNvPr id="64" name="Groupe 63">
            <a:extLst>
              <a:ext uri="{FF2B5EF4-FFF2-40B4-BE49-F238E27FC236}">
                <a16:creationId xmlns:a16="http://schemas.microsoft.com/office/drawing/2014/main" id="{88BEFD4B-9CB3-2C30-4C11-E7C6B517FBDC}"/>
              </a:ext>
            </a:extLst>
          </p:cNvPr>
          <p:cNvGrpSpPr/>
          <p:nvPr/>
        </p:nvGrpSpPr>
        <p:grpSpPr>
          <a:xfrm>
            <a:off x="4378710" y="4602296"/>
            <a:ext cx="3016296" cy="381610"/>
            <a:chOff x="6004700" y="4053479"/>
            <a:chExt cx="3158849" cy="371071"/>
          </a:xfrm>
        </p:grpSpPr>
        <p:pic>
          <p:nvPicPr>
            <p:cNvPr id="65" name="Picture 12">
              <a:extLst>
                <a:ext uri="{FF2B5EF4-FFF2-40B4-BE49-F238E27FC236}">
                  <a16:creationId xmlns:a16="http://schemas.microsoft.com/office/drawing/2014/main" id="{79AEFF9A-9EE4-9D7A-4525-FD6303B24C5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4053479"/>
              <a:ext cx="285487" cy="371071"/>
            </a:xfrm>
            <a:prstGeom prst="rect">
              <a:avLst/>
            </a:prstGeom>
            <a:noFill/>
            <a:ln>
              <a:noFill/>
            </a:ln>
          </p:spPr>
        </p:pic>
        <p:pic>
          <p:nvPicPr>
            <p:cNvPr id="66" name="Picture 12">
              <a:extLst>
                <a:ext uri="{FF2B5EF4-FFF2-40B4-BE49-F238E27FC236}">
                  <a16:creationId xmlns:a16="http://schemas.microsoft.com/office/drawing/2014/main" id="{C82C65EE-6ECE-F15A-EF62-12BB8B3AB62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4053479"/>
              <a:ext cx="285487" cy="371071"/>
            </a:xfrm>
            <a:prstGeom prst="rect">
              <a:avLst/>
            </a:prstGeom>
            <a:noFill/>
            <a:ln>
              <a:noFill/>
            </a:ln>
          </p:spPr>
        </p:pic>
        <p:pic>
          <p:nvPicPr>
            <p:cNvPr id="67" name="Picture 12">
              <a:extLst>
                <a:ext uri="{FF2B5EF4-FFF2-40B4-BE49-F238E27FC236}">
                  <a16:creationId xmlns:a16="http://schemas.microsoft.com/office/drawing/2014/main" id="{A49E879F-F33B-8DC9-A16A-45FB1706003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4053479"/>
              <a:ext cx="285487" cy="371071"/>
            </a:xfrm>
            <a:prstGeom prst="rect">
              <a:avLst/>
            </a:prstGeom>
            <a:noFill/>
            <a:ln>
              <a:noFill/>
            </a:ln>
          </p:spPr>
        </p:pic>
        <p:pic>
          <p:nvPicPr>
            <p:cNvPr id="68" name="Picture 12">
              <a:extLst>
                <a:ext uri="{FF2B5EF4-FFF2-40B4-BE49-F238E27FC236}">
                  <a16:creationId xmlns:a16="http://schemas.microsoft.com/office/drawing/2014/main" id="{5CF278C4-0478-5E39-7129-5C1C4B880EA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4053479"/>
              <a:ext cx="285487" cy="371071"/>
            </a:xfrm>
            <a:prstGeom prst="rect">
              <a:avLst/>
            </a:prstGeom>
            <a:noFill/>
            <a:ln>
              <a:noFill/>
            </a:ln>
          </p:spPr>
        </p:pic>
        <p:pic>
          <p:nvPicPr>
            <p:cNvPr id="69" name="Picture 12">
              <a:extLst>
                <a:ext uri="{FF2B5EF4-FFF2-40B4-BE49-F238E27FC236}">
                  <a16:creationId xmlns:a16="http://schemas.microsoft.com/office/drawing/2014/main" id="{4F77E09C-E0A6-8829-B4C0-1DCBA988BFB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4053479"/>
              <a:ext cx="285487" cy="371071"/>
            </a:xfrm>
            <a:prstGeom prst="rect">
              <a:avLst/>
            </a:prstGeom>
            <a:noFill/>
            <a:ln>
              <a:noFill/>
            </a:ln>
          </p:spPr>
        </p:pic>
        <p:pic>
          <p:nvPicPr>
            <p:cNvPr id="70" name="Picture 12">
              <a:extLst>
                <a:ext uri="{FF2B5EF4-FFF2-40B4-BE49-F238E27FC236}">
                  <a16:creationId xmlns:a16="http://schemas.microsoft.com/office/drawing/2014/main" id="{A1121CA7-80C7-63A6-B4E2-847412C143C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4053479"/>
              <a:ext cx="285487" cy="371071"/>
            </a:xfrm>
            <a:prstGeom prst="rect">
              <a:avLst/>
            </a:prstGeom>
            <a:noFill/>
            <a:ln>
              <a:noFill/>
            </a:ln>
          </p:spPr>
        </p:pic>
        <p:pic>
          <p:nvPicPr>
            <p:cNvPr id="71" name="Picture 12">
              <a:extLst>
                <a:ext uri="{FF2B5EF4-FFF2-40B4-BE49-F238E27FC236}">
                  <a16:creationId xmlns:a16="http://schemas.microsoft.com/office/drawing/2014/main" id="{2AE987E8-3DF9-B87D-B1A0-7AC11D3AD90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4053479"/>
              <a:ext cx="285487" cy="371071"/>
            </a:xfrm>
            <a:prstGeom prst="rect">
              <a:avLst/>
            </a:prstGeom>
            <a:noFill/>
            <a:ln>
              <a:noFill/>
            </a:ln>
          </p:spPr>
        </p:pic>
        <p:pic>
          <p:nvPicPr>
            <p:cNvPr id="72" name="Picture 12">
              <a:extLst>
                <a:ext uri="{FF2B5EF4-FFF2-40B4-BE49-F238E27FC236}">
                  <a16:creationId xmlns:a16="http://schemas.microsoft.com/office/drawing/2014/main" id="{BECD10E4-BE7D-135F-E3BD-E0019A4FE06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4053479"/>
              <a:ext cx="285487" cy="371071"/>
            </a:xfrm>
            <a:prstGeom prst="rect">
              <a:avLst/>
            </a:prstGeom>
            <a:noFill/>
            <a:ln>
              <a:noFill/>
            </a:ln>
          </p:spPr>
        </p:pic>
        <p:pic>
          <p:nvPicPr>
            <p:cNvPr id="73" name="Picture 12">
              <a:extLst>
                <a:ext uri="{FF2B5EF4-FFF2-40B4-BE49-F238E27FC236}">
                  <a16:creationId xmlns:a16="http://schemas.microsoft.com/office/drawing/2014/main" id="{35844969-78ED-9D89-8520-300AB430B62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4053479"/>
              <a:ext cx="285487" cy="371071"/>
            </a:xfrm>
            <a:prstGeom prst="rect">
              <a:avLst/>
            </a:prstGeom>
            <a:noFill/>
            <a:ln>
              <a:noFill/>
            </a:ln>
          </p:spPr>
        </p:pic>
        <p:pic>
          <p:nvPicPr>
            <p:cNvPr id="74" name="Picture 12">
              <a:extLst>
                <a:ext uri="{FF2B5EF4-FFF2-40B4-BE49-F238E27FC236}">
                  <a16:creationId xmlns:a16="http://schemas.microsoft.com/office/drawing/2014/main" id="{CD515DC1-CAD5-A883-5F85-C8BC979C2C2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4053479"/>
              <a:ext cx="285487" cy="371071"/>
            </a:xfrm>
            <a:prstGeom prst="rect">
              <a:avLst/>
            </a:prstGeom>
            <a:noFill/>
            <a:ln>
              <a:noFill/>
            </a:ln>
          </p:spPr>
        </p:pic>
      </p:grpSp>
      <p:grpSp>
        <p:nvGrpSpPr>
          <p:cNvPr id="75" name="Groupe 74">
            <a:extLst>
              <a:ext uri="{FF2B5EF4-FFF2-40B4-BE49-F238E27FC236}">
                <a16:creationId xmlns:a16="http://schemas.microsoft.com/office/drawing/2014/main" id="{8699B6FC-CA26-2610-1463-C3CA5271E1EC}"/>
              </a:ext>
            </a:extLst>
          </p:cNvPr>
          <p:cNvGrpSpPr/>
          <p:nvPr/>
        </p:nvGrpSpPr>
        <p:grpSpPr>
          <a:xfrm>
            <a:off x="4378710" y="3955028"/>
            <a:ext cx="3016296" cy="381610"/>
            <a:chOff x="6004700" y="3476067"/>
            <a:chExt cx="3158849" cy="371071"/>
          </a:xfrm>
        </p:grpSpPr>
        <p:pic>
          <p:nvPicPr>
            <p:cNvPr id="76" name="Picture 12">
              <a:extLst>
                <a:ext uri="{FF2B5EF4-FFF2-40B4-BE49-F238E27FC236}">
                  <a16:creationId xmlns:a16="http://schemas.microsoft.com/office/drawing/2014/main" id="{7D77EBDD-BD5C-EF20-ABBD-092B9A417C4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04700" y="3476067"/>
              <a:ext cx="285487" cy="371071"/>
            </a:xfrm>
            <a:prstGeom prst="rect">
              <a:avLst/>
            </a:prstGeom>
            <a:noFill/>
            <a:ln>
              <a:noFill/>
            </a:ln>
          </p:spPr>
        </p:pic>
        <p:pic>
          <p:nvPicPr>
            <p:cNvPr id="77" name="Picture 12">
              <a:extLst>
                <a:ext uri="{FF2B5EF4-FFF2-40B4-BE49-F238E27FC236}">
                  <a16:creationId xmlns:a16="http://schemas.microsoft.com/office/drawing/2014/main" id="{BA66F3C9-952E-4B27-CB67-4DBA10A7D73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323962" y="3476067"/>
              <a:ext cx="285487" cy="371071"/>
            </a:xfrm>
            <a:prstGeom prst="rect">
              <a:avLst/>
            </a:prstGeom>
            <a:noFill/>
            <a:ln>
              <a:noFill/>
            </a:ln>
          </p:spPr>
        </p:pic>
        <p:pic>
          <p:nvPicPr>
            <p:cNvPr id="78" name="Picture 12">
              <a:extLst>
                <a:ext uri="{FF2B5EF4-FFF2-40B4-BE49-F238E27FC236}">
                  <a16:creationId xmlns:a16="http://schemas.microsoft.com/office/drawing/2014/main" id="{F6328672-5194-9A03-7162-881877A9026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643224" y="3476067"/>
              <a:ext cx="285487" cy="371071"/>
            </a:xfrm>
            <a:prstGeom prst="rect">
              <a:avLst/>
            </a:prstGeom>
            <a:noFill/>
            <a:ln>
              <a:noFill/>
            </a:ln>
          </p:spPr>
        </p:pic>
        <p:pic>
          <p:nvPicPr>
            <p:cNvPr id="79" name="Picture 12">
              <a:extLst>
                <a:ext uri="{FF2B5EF4-FFF2-40B4-BE49-F238E27FC236}">
                  <a16:creationId xmlns:a16="http://schemas.microsoft.com/office/drawing/2014/main" id="{442F2001-819C-A41B-D04D-D6BFD42EF59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62486" y="3476067"/>
              <a:ext cx="285487" cy="371071"/>
            </a:xfrm>
            <a:prstGeom prst="rect">
              <a:avLst/>
            </a:prstGeom>
            <a:noFill/>
            <a:ln>
              <a:noFill/>
            </a:ln>
          </p:spPr>
        </p:pic>
        <p:pic>
          <p:nvPicPr>
            <p:cNvPr id="80" name="Picture 12">
              <a:extLst>
                <a:ext uri="{FF2B5EF4-FFF2-40B4-BE49-F238E27FC236}">
                  <a16:creationId xmlns:a16="http://schemas.microsoft.com/office/drawing/2014/main" id="{5DC1C419-0B99-767B-C753-44349A8CDB9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920272" y="3476067"/>
              <a:ext cx="285487" cy="371071"/>
            </a:xfrm>
            <a:prstGeom prst="rect">
              <a:avLst/>
            </a:prstGeom>
            <a:noFill/>
            <a:ln>
              <a:noFill/>
            </a:ln>
          </p:spPr>
        </p:pic>
        <p:pic>
          <p:nvPicPr>
            <p:cNvPr id="81" name="Picture 12">
              <a:extLst>
                <a:ext uri="{FF2B5EF4-FFF2-40B4-BE49-F238E27FC236}">
                  <a16:creationId xmlns:a16="http://schemas.microsoft.com/office/drawing/2014/main" id="{106D5126-3678-AAA8-A6AA-0729F3DB00A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81748" y="3476067"/>
              <a:ext cx="285487" cy="371071"/>
            </a:xfrm>
            <a:prstGeom prst="rect">
              <a:avLst/>
            </a:prstGeom>
            <a:noFill/>
            <a:ln>
              <a:noFill/>
            </a:ln>
          </p:spPr>
        </p:pic>
        <p:pic>
          <p:nvPicPr>
            <p:cNvPr id="82" name="Picture 12">
              <a:extLst>
                <a:ext uri="{FF2B5EF4-FFF2-40B4-BE49-F238E27FC236}">
                  <a16:creationId xmlns:a16="http://schemas.microsoft.com/office/drawing/2014/main" id="{8BEBECC2-5D81-0BD0-4898-D6F799B0D72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01010" y="3476067"/>
              <a:ext cx="285487" cy="371071"/>
            </a:xfrm>
            <a:prstGeom prst="rect">
              <a:avLst/>
            </a:prstGeom>
            <a:noFill/>
            <a:ln>
              <a:noFill/>
            </a:ln>
          </p:spPr>
        </p:pic>
        <p:pic>
          <p:nvPicPr>
            <p:cNvPr id="83" name="Picture 12">
              <a:extLst>
                <a:ext uri="{FF2B5EF4-FFF2-40B4-BE49-F238E27FC236}">
                  <a16:creationId xmlns:a16="http://schemas.microsoft.com/office/drawing/2014/main" id="{F97A075D-F435-C62C-D10E-DEA89302EFC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39534" y="3476067"/>
              <a:ext cx="285487" cy="371071"/>
            </a:xfrm>
            <a:prstGeom prst="rect">
              <a:avLst/>
            </a:prstGeom>
            <a:noFill/>
            <a:ln>
              <a:noFill/>
            </a:ln>
          </p:spPr>
        </p:pic>
        <p:pic>
          <p:nvPicPr>
            <p:cNvPr id="84" name="Picture 12">
              <a:extLst>
                <a:ext uri="{FF2B5EF4-FFF2-40B4-BE49-F238E27FC236}">
                  <a16:creationId xmlns:a16="http://schemas.microsoft.com/office/drawing/2014/main" id="{C6CD3C24-F425-270A-8524-C634D3F4C90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58796" y="3476067"/>
              <a:ext cx="285487" cy="371071"/>
            </a:xfrm>
            <a:prstGeom prst="rect">
              <a:avLst/>
            </a:prstGeom>
            <a:noFill/>
            <a:ln>
              <a:noFill/>
            </a:ln>
          </p:spPr>
        </p:pic>
        <p:pic>
          <p:nvPicPr>
            <p:cNvPr id="85" name="Picture 12">
              <a:extLst>
                <a:ext uri="{FF2B5EF4-FFF2-40B4-BE49-F238E27FC236}">
                  <a16:creationId xmlns:a16="http://schemas.microsoft.com/office/drawing/2014/main" id="{D853C3FB-04A0-35E4-1F59-3F4E6FA4815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78062" y="3476067"/>
              <a:ext cx="285487" cy="371071"/>
            </a:xfrm>
            <a:prstGeom prst="rect">
              <a:avLst/>
            </a:prstGeom>
            <a:noFill/>
            <a:ln>
              <a:noFill/>
            </a:ln>
          </p:spPr>
        </p:pic>
      </p:grpSp>
      <p:sp>
        <p:nvSpPr>
          <p:cNvPr id="18" name="TextBox 76">
            <a:extLst>
              <a:ext uri="{FF2B5EF4-FFF2-40B4-BE49-F238E27FC236}">
                <a16:creationId xmlns:a16="http://schemas.microsoft.com/office/drawing/2014/main" id="{7276EC1F-C18A-57FA-32B0-61B1A0F6A730}"/>
              </a:ext>
            </a:extLst>
          </p:cNvPr>
          <p:cNvSpPr txBox="1"/>
          <p:nvPr/>
        </p:nvSpPr>
        <p:spPr>
          <a:xfrm>
            <a:off x="1115971" y="3263635"/>
            <a:ext cx="2319934" cy="707886"/>
          </a:xfrm>
          <a:prstGeom prst="rect">
            <a:avLst/>
          </a:prstGeom>
          <a:noFill/>
        </p:spPr>
        <p:txBody>
          <a:bodyPr wrap="square" lIns="0" rtlCol="0" anchor="b">
            <a:spAutoFit/>
          </a:bodyPr>
          <a:lstStyle/>
          <a:p>
            <a:pPr algn="ctr"/>
            <a:r>
              <a:rPr lang="en-US" sz="2000" b="1" noProof="1">
                <a:solidFill>
                  <a:srgbClr val="FD9B01"/>
                </a:solidFill>
              </a:rPr>
              <a:t>Détection précoce et Réaction rapide</a:t>
            </a:r>
          </a:p>
        </p:txBody>
      </p:sp>
      <p:sp>
        <p:nvSpPr>
          <p:cNvPr id="19" name="TextBox 79">
            <a:extLst>
              <a:ext uri="{FF2B5EF4-FFF2-40B4-BE49-F238E27FC236}">
                <a16:creationId xmlns:a16="http://schemas.microsoft.com/office/drawing/2014/main" id="{2015D341-D1BA-2203-C330-162155566B6A}"/>
              </a:ext>
            </a:extLst>
          </p:cNvPr>
          <p:cNvSpPr txBox="1"/>
          <p:nvPr/>
        </p:nvSpPr>
        <p:spPr>
          <a:xfrm>
            <a:off x="4588739" y="1875692"/>
            <a:ext cx="2923294" cy="338554"/>
          </a:xfrm>
          <a:prstGeom prst="rect">
            <a:avLst/>
          </a:prstGeom>
          <a:noFill/>
        </p:spPr>
        <p:txBody>
          <a:bodyPr wrap="square" lIns="0" rtlCol="0" anchor="b">
            <a:spAutoFit/>
          </a:bodyPr>
          <a:lstStyle/>
          <a:p>
            <a:pPr algn="ctr"/>
            <a:r>
              <a:rPr lang="en-US" sz="1600" b="1" noProof="1">
                <a:solidFill>
                  <a:schemeClr val="bg2">
                    <a:lumMod val="50000"/>
                  </a:schemeClr>
                </a:solidFill>
              </a:rPr>
              <a:t>Gestion sur le long terme</a:t>
            </a:r>
          </a:p>
        </p:txBody>
      </p:sp>
      <p:sp>
        <p:nvSpPr>
          <p:cNvPr id="89" name="Flèche : pentagone 88">
            <a:extLst>
              <a:ext uri="{FF2B5EF4-FFF2-40B4-BE49-F238E27FC236}">
                <a16:creationId xmlns:a16="http://schemas.microsoft.com/office/drawing/2014/main" id="{BEC41C10-54A7-352B-053A-F0E05878BE2E}"/>
              </a:ext>
            </a:extLst>
          </p:cNvPr>
          <p:cNvSpPr/>
          <p:nvPr/>
        </p:nvSpPr>
        <p:spPr>
          <a:xfrm>
            <a:off x="0" y="0"/>
            <a:ext cx="5902981"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ZoneTexte 89">
            <a:extLst>
              <a:ext uri="{FF2B5EF4-FFF2-40B4-BE49-F238E27FC236}">
                <a16:creationId xmlns:a16="http://schemas.microsoft.com/office/drawing/2014/main" id="{792F56AB-A4DA-39B5-2E63-B17062C31E20}"/>
              </a:ext>
            </a:extLst>
          </p:cNvPr>
          <p:cNvSpPr txBox="1"/>
          <p:nvPr/>
        </p:nvSpPr>
        <p:spPr>
          <a:xfrm>
            <a:off x="140743" y="121380"/>
            <a:ext cx="5299912" cy="461665"/>
          </a:xfrm>
          <a:prstGeom prst="rect">
            <a:avLst/>
          </a:prstGeom>
          <a:noFill/>
        </p:spPr>
        <p:txBody>
          <a:bodyPr wrap="none" rtlCol="0">
            <a:spAutoFit/>
          </a:bodyPr>
          <a:lstStyle/>
          <a:p>
            <a:r>
              <a:rPr lang="fr-FR" sz="2400" b="1" dirty="0"/>
              <a:t>Détection précoce et réaction rapide</a:t>
            </a:r>
          </a:p>
        </p:txBody>
      </p:sp>
      <p:sp>
        <p:nvSpPr>
          <p:cNvPr id="92" name="TextBox 73">
            <a:extLst>
              <a:ext uri="{FF2B5EF4-FFF2-40B4-BE49-F238E27FC236}">
                <a16:creationId xmlns:a16="http://schemas.microsoft.com/office/drawing/2014/main" id="{9E14A148-0726-91C9-A361-9726CFD7E05B}"/>
              </a:ext>
            </a:extLst>
          </p:cNvPr>
          <p:cNvSpPr txBox="1"/>
          <p:nvPr/>
        </p:nvSpPr>
        <p:spPr>
          <a:xfrm>
            <a:off x="9119489" y="853634"/>
            <a:ext cx="2531702" cy="523220"/>
          </a:xfrm>
          <a:prstGeom prst="rect">
            <a:avLst/>
          </a:prstGeom>
          <a:noFill/>
        </p:spPr>
        <p:txBody>
          <a:bodyPr wrap="square" lIns="0" rtlCol="0" anchor="b">
            <a:spAutoFit/>
          </a:bodyPr>
          <a:lstStyle/>
          <a:p>
            <a:pPr algn="ctr"/>
            <a:r>
              <a:rPr lang="en-US" sz="2800" b="1" noProof="1">
                <a:solidFill>
                  <a:srgbClr val="FD9B01"/>
                </a:solidFill>
              </a:rPr>
              <a:t>DPRR</a:t>
            </a:r>
          </a:p>
        </p:txBody>
      </p:sp>
      <p:sp>
        <p:nvSpPr>
          <p:cNvPr id="14" name="TextBox 73">
            <a:extLst>
              <a:ext uri="{FF2B5EF4-FFF2-40B4-BE49-F238E27FC236}">
                <a16:creationId xmlns:a16="http://schemas.microsoft.com/office/drawing/2014/main" id="{F0ECC156-0741-BB9E-A944-EABC4A75C985}"/>
              </a:ext>
            </a:extLst>
          </p:cNvPr>
          <p:cNvSpPr txBox="1"/>
          <p:nvPr/>
        </p:nvSpPr>
        <p:spPr>
          <a:xfrm>
            <a:off x="54429" y="4797952"/>
            <a:ext cx="1834712" cy="338554"/>
          </a:xfrm>
          <a:prstGeom prst="rect">
            <a:avLst/>
          </a:prstGeom>
          <a:noFill/>
        </p:spPr>
        <p:txBody>
          <a:bodyPr wrap="square" lIns="0" rtlCol="0" anchor="b">
            <a:spAutoFit/>
          </a:bodyPr>
          <a:lstStyle/>
          <a:p>
            <a:pPr algn="ctr"/>
            <a:r>
              <a:rPr lang="en-US" sz="1600" b="1" noProof="1">
                <a:solidFill>
                  <a:srgbClr val="747474"/>
                </a:solidFill>
              </a:rPr>
              <a:t>Prévention</a:t>
            </a:r>
          </a:p>
        </p:txBody>
      </p:sp>
      <p:sp>
        <p:nvSpPr>
          <p:cNvPr id="15" name="ZoneTexte 14">
            <a:extLst>
              <a:ext uri="{FF2B5EF4-FFF2-40B4-BE49-F238E27FC236}">
                <a16:creationId xmlns:a16="http://schemas.microsoft.com/office/drawing/2014/main" id="{A6055065-05D7-4AB8-8377-920B197F5249}"/>
              </a:ext>
            </a:extLst>
          </p:cNvPr>
          <p:cNvSpPr txBox="1"/>
          <p:nvPr/>
        </p:nvSpPr>
        <p:spPr>
          <a:xfrm>
            <a:off x="7650798" y="1559904"/>
            <a:ext cx="4524828" cy="2585323"/>
          </a:xfrm>
          <a:prstGeom prst="rect">
            <a:avLst/>
          </a:prstGeom>
          <a:noFill/>
        </p:spPr>
        <p:txBody>
          <a:bodyPr wrap="square">
            <a:spAutoFit/>
          </a:bodyPr>
          <a:lstStyle/>
          <a:p>
            <a:pPr marL="285750" indent="-285750">
              <a:buFont typeface="Wingdings" panose="05000000000000000000" pitchFamily="2" charset="2"/>
              <a:buChar char="à"/>
            </a:pPr>
            <a:r>
              <a:rPr lang="fr-FR" sz="1800" i="0" u="none" strike="noStrike" dirty="0">
                <a:solidFill>
                  <a:srgbClr val="000000"/>
                </a:solidFill>
                <a:effectLst/>
                <a:latin typeface="Arial" panose="020B0604020202020204" pitchFamily="34" charset="0"/>
              </a:rPr>
              <a:t>Malgré les mesures de prévention, de </a:t>
            </a:r>
            <a:r>
              <a:rPr lang="fr-FR" sz="1800" b="1" i="0" u="none" strike="noStrike" dirty="0">
                <a:solidFill>
                  <a:srgbClr val="000000"/>
                </a:solidFill>
                <a:effectLst/>
                <a:latin typeface="Arial" panose="020B0604020202020204" pitchFamily="34" charset="0"/>
              </a:rPr>
              <a:t>nouvelles espèces exotiques sont fréquemment détectées</a:t>
            </a:r>
          </a:p>
          <a:p>
            <a:pPr marL="285750" indent="-285750">
              <a:buFont typeface="Wingdings" panose="05000000000000000000" pitchFamily="2" charset="2"/>
              <a:buChar char="à"/>
            </a:pPr>
            <a:endParaRPr lang="fr-FR" sz="1800" b="1" i="0" u="none" strike="noStrike" dirty="0">
              <a:solidFill>
                <a:srgbClr val="000000"/>
              </a:solidFill>
              <a:effectLst/>
              <a:latin typeface="Arial" panose="020B0604020202020204" pitchFamily="34" charset="0"/>
            </a:endParaRPr>
          </a:p>
          <a:p>
            <a:pPr marL="285750" indent="-285750">
              <a:buFont typeface="Wingdings" panose="05000000000000000000" pitchFamily="2" charset="2"/>
              <a:buChar char="à"/>
            </a:pPr>
            <a:r>
              <a:rPr lang="fr-FR" dirty="0">
                <a:solidFill>
                  <a:srgbClr val="000000"/>
                </a:solidFill>
                <a:latin typeface="Arial" panose="020B0604020202020204" pitchFamily="34" charset="0"/>
              </a:rPr>
              <a:t> I</a:t>
            </a:r>
            <a:r>
              <a:rPr lang="fr-FR" sz="1800" b="0" i="0" u="none" strike="noStrike" dirty="0">
                <a:solidFill>
                  <a:srgbClr val="000000"/>
                </a:solidFill>
                <a:effectLst/>
                <a:latin typeface="Arial" panose="020B0604020202020204" pitchFamily="34" charset="0"/>
              </a:rPr>
              <a:t>ntervenir le plus tôt possible,  tant que l’espèce occupe encore une petite zone et que son éradication reste possible, pour éviter l’invasion et limiter les coûts de gestion.</a:t>
            </a:r>
            <a:endParaRPr lang="fr-FR" dirty="0"/>
          </a:p>
        </p:txBody>
      </p:sp>
      <p:pic>
        <p:nvPicPr>
          <p:cNvPr id="7170" name="Picture 2">
            <a:extLst>
              <a:ext uri="{FF2B5EF4-FFF2-40B4-BE49-F238E27FC236}">
                <a16:creationId xmlns:a16="http://schemas.microsoft.com/office/drawing/2014/main" id="{24276A57-B2E1-7C19-9667-018097EC8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6391" y="4152971"/>
            <a:ext cx="2794800" cy="256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410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715C0-35FD-1B91-2F70-2086C71BC2C2}"/>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E478022-741C-AA5F-57D0-2F8C053F5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53" t="25583" r="943" b="37324"/>
          <a:stretch/>
        </p:blipFill>
        <p:spPr bwMode="auto">
          <a:xfrm>
            <a:off x="140743" y="2650063"/>
            <a:ext cx="5080000" cy="216545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860C8FE-DBBD-3A47-646A-4F85C06F24C3}"/>
              </a:ext>
            </a:extLst>
          </p:cNvPr>
          <p:cNvSpPr txBox="1"/>
          <p:nvPr/>
        </p:nvSpPr>
        <p:spPr>
          <a:xfrm>
            <a:off x="257956" y="742935"/>
            <a:ext cx="11676087" cy="646331"/>
          </a:xfrm>
          <a:prstGeom prst="rect">
            <a:avLst/>
          </a:prstGeom>
          <a:noFill/>
        </p:spPr>
        <p:txBody>
          <a:bodyPr wrap="square">
            <a:spAutoFit/>
          </a:bodyPr>
          <a:lstStyle/>
          <a:p>
            <a:r>
              <a:rPr lang="fr-FR" sz="1800" b="1" i="0" u="none" strike="noStrike" dirty="0">
                <a:solidFill>
                  <a:srgbClr val="000000"/>
                </a:solidFill>
                <a:effectLst/>
                <a:latin typeface="Arial" panose="020B0604020202020204" pitchFamily="34" charset="0"/>
              </a:rPr>
              <a:t>Une cascade d’actions spécifiques, planifiées à l’avance, et sur une coordination efficace entre tous les acteurs impliqués tels que les gestionnaires, scientifiques, autorités locales et même les citoyens</a:t>
            </a:r>
            <a:endParaRPr lang="fr-FR" dirty="0"/>
          </a:p>
        </p:txBody>
      </p:sp>
      <p:pic>
        <p:nvPicPr>
          <p:cNvPr id="8194" name="Picture 2">
            <a:extLst>
              <a:ext uri="{FF2B5EF4-FFF2-40B4-BE49-F238E27FC236}">
                <a16:creationId xmlns:a16="http://schemas.microsoft.com/office/drawing/2014/main" id="{A5F32CEB-8DC3-56B4-AFAC-4D4D3CBC7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399" y="1389266"/>
            <a:ext cx="3492888" cy="19927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89F881D-5265-AC55-A6AB-DB2DFD4591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53" t="8108" r="943" b="71637"/>
          <a:stretch/>
        </p:blipFill>
        <p:spPr bwMode="auto">
          <a:xfrm>
            <a:off x="140743" y="1467608"/>
            <a:ext cx="5080000" cy="11824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555C34C-069A-B538-35C6-1B5A7C2029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7" t="59818" r="3640" b="3089"/>
          <a:stretch/>
        </p:blipFill>
        <p:spPr bwMode="auto">
          <a:xfrm>
            <a:off x="-7257" y="4664917"/>
            <a:ext cx="5080000" cy="216545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E6D298B2-1B4A-4987-45C6-31082492EAE0}"/>
              </a:ext>
            </a:extLst>
          </p:cNvPr>
          <p:cNvPicPr>
            <a:picLocks noChangeAspect="1"/>
          </p:cNvPicPr>
          <p:nvPr/>
        </p:nvPicPr>
        <p:blipFill>
          <a:blip r:embed="rId4"/>
          <a:stretch>
            <a:fillRect/>
          </a:stretch>
        </p:blipFill>
        <p:spPr>
          <a:xfrm>
            <a:off x="7054657" y="3429000"/>
            <a:ext cx="1774371" cy="1774371"/>
          </a:xfrm>
          <a:prstGeom prst="rect">
            <a:avLst/>
          </a:prstGeom>
        </p:spPr>
      </p:pic>
      <p:pic>
        <p:nvPicPr>
          <p:cNvPr id="12" name="Image 11">
            <a:extLst>
              <a:ext uri="{FF2B5EF4-FFF2-40B4-BE49-F238E27FC236}">
                <a16:creationId xmlns:a16="http://schemas.microsoft.com/office/drawing/2014/main" id="{2D594AEF-AF20-9BEB-866F-732DFB0ECA2B}"/>
              </a:ext>
            </a:extLst>
          </p:cNvPr>
          <p:cNvPicPr>
            <a:picLocks noChangeAspect="1"/>
          </p:cNvPicPr>
          <p:nvPr/>
        </p:nvPicPr>
        <p:blipFill>
          <a:blip r:embed="rId5"/>
          <a:stretch>
            <a:fillRect/>
          </a:stretch>
        </p:blipFill>
        <p:spPr>
          <a:xfrm>
            <a:off x="5588000" y="4953565"/>
            <a:ext cx="1783055" cy="1783055"/>
          </a:xfrm>
          <a:prstGeom prst="rect">
            <a:avLst/>
          </a:prstGeom>
        </p:spPr>
      </p:pic>
      <p:pic>
        <p:nvPicPr>
          <p:cNvPr id="14" name="Image 13">
            <a:extLst>
              <a:ext uri="{FF2B5EF4-FFF2-40B4-BE49-F238E27FC236}">
                <a16:creationId xmlns:a16="http://schemas.microsoft.com/office/drawing/2014/main" id="{8B9D8FB8-DCA2-B460-39A9-EE5472BF7D84}"/>
              </a:ext>
            </a:extLst>
          </p:cNvPr>
          <p:cNvPicPr>
            <a:picLocks noChangeAspect="1"/>
          </p:cNvPicPr>
          <p:nvPr/>
        </p:nvPicPr>
        <p:blipFill>
          <a:blip r:embed="rId6"/>
          <a:stretch>
            <a:fillRect/>
          </a:stretch>
        </p:blipFill>
        <p:spPr>
          <a:xfrm>
            <a:off x="7528185" y="5368754"/>
            <a:ext cx="1202483" cy="1202483"/>
          </a:xfrm>
          <a:prstGeom prst="rect">
            <a:avLst/>
          </a:prstGeom>
        </p:spPr>
      </p:pic>
      <p:pic>
        <p:nvPicPr>
          <p:cNvPr id="16" name="Image 15">
            <a:extLst>
              <a:ext uri="{FF2B5EF4-FFF2-40B4-BE49-F238E27FC236}">
                <a16:creationId xmlns:a16="http://schemas.microsoft.com/office/drawing/2014/main" id="{479CE9DF-139D-05A4-D3CB-4A11DE72030E}"/>
              </a:ext>
            </a:extLst>
          </p:cNvPr>
          <p:cNvPicPr>
            <a:picLocks noChangeAspect="1"/>
          </p:cNvPicPr>
          <p:nvPr/>
        </p:nvPicPr>
        <p:blipFill>
          <a:blip r:embed="rId7"/>
          <a:stretch>
            <a:fillRect/>
          </a:stretch>
        </p:blipFill>
        <p:spPr>
          <a:xfrm>
            <a:off x="9060976" y="5203371"/>
            <a:ext cx="1178466" cy="1178466"/>
          </a:xfrm>
          <a:prstGeom prst="rect">
            <a:avLst/>
          </a:prstGeom>
        </p:spPr>
      </p:pic>
      <p:pic>
        <p:nvPicPr>
          <p:cNvPr id="18" name="Image 17">
            <a:extLst>
              <a:ext uri="{FF2B5EF4-FFF2-40B4-BE49-F238E27FC236}">
                <a16:creationId xmlns:a16="http://schemas.microsoft.com/office/drawing/2014/main" id="{4E2F0206-63B5-7B0B-254B-EE6936488E9E}"/>
              </a:ext>
            </a:extLst>
          </p:cNvPr>
          <p:cNvPicPr>
            <a:picLocks noChangeAspect="1"/>
          </p:cNvPicPr>
          <p:nvPr/>
        </p:nvPicPr>
        <p:blipFill>
          <a:blip r:embed="rId8"/>
          <a:stretch>
            <a:fillRect/>
          </a:stretch>
        </p:blipFill>
        <p:spPr>
          <a:xfrm>
            <a:off x="10586792" y="5298709"/>
            <a:ext cx="1342571" cy="1342571"/>
          </a:xfrm>
          <a:prstGeom prst="rect">
            <a:avLst/>
          </a:prstGeom>
        </p:spPr>
      </p:pic>
      <p:pic>
        <p:nvPicPr>
          <p:cNvPr id="22" name="Picture 6">
            <a:extLst>
              <a:ext uri="{FF2B5EF4-FFF2-40B4-BE49-F238E27FC236}">
                <a16:creationId xmlns:a16="http://schemas.microsoft.com/office/drawing/2014/main" id="{1C64968B-80FA-81DB-6AF8-4A020C4D0CA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7" t="12462" r="2073" b="78715"/>
          <a:stretch/>
        </p:blipFill>
        <p:spPr bwMode="auto">
          <a:xfrm>
            <a:off x="-50454" y="90"/>
            <a:ext cx="12239860" cy="652595"/>
          </a:xfrm>
          <a:prstGeom prst="rect">
            <a:avLst/>
          </a:prstGeom>
          <a:noFill/>
          <a:extLst>
            <a:ext uri="{909E8E84-426E-40DD-AFC4-6F175D3DCCD1}">
              <a14:hiddenFill xmlns:a14="http://schemas.microsoft.com/office/drawing/2010/main">
                <a:solidFill>
                  <a:srgbClr val="FFFFFF"/>
                </a:solidFill>
              </a14:hiddenFill>
            </a:ext>
          </a:extLst>
        </p:spPr>
      </p:pic>
      <p:sp>
        <p:nvSpPr>
          <p:cNvPr id="23" name="Flèche : pentagone 22">
            <a:extLst>
              <a:ext uri="{FF2B5EF4-FFF2-40B4-BE49-F238E27FC236}">
                <a16:creationId xmlns:a16="http://schemas.microsoft.com/office/drawing/2014/main" id="{CCBF573F-D666-3A51-EAE3-02FF0C56BA53}"/>
              </a:ext>
            </a:extLst>
          </p:cNvPr>
          <p:cNvSpPr/>
          <p:nvPr/>
        </p:nvSpPr>
        <p:spPr>
          <a:xfrm>
            <a:off x="0" y="0"/>
            <a:ext cx="5902981" cy="670583"/>
          </a:xfrm>
          <a:prstGeom prst="homePlate">
            <a:avLst>
              <a:gd name="adj" fmla="val 3745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F30AB3AC-F39A-7B16-D124-4B937DF927C8}"/>
              </a:ext>
            </a:extLst>
          </p:cNvPr>
          <p:cNvSpPr txBox="1"/>
          <p:nvPr/>
        </p:nvSpPr>
        <p:spPr>
          <a:xfrm>
            <a:off x="140743" y="121380"/>
            <a:ext cx="5299912" cy="461665"/>
          </a:xfrm>
          <a:prstGeom prst="rect">
            <a:avLst/>
          </a:prstGeom>
          <a:noFill/>
        </p:spPr>
        <p:txBody>
          <a:bodyPr wrap="none" rtlCol="0">
            <a:spAutoFit/>
          </a:bodyPr>
          <a:lstStyle/>
          <a:p>
            <a:r>
              <a:rPr lang="fr-FR" sz="2400" b="1" dirty="0"/>
              <a:t>Détection précoce et réaction rapide</a:t>
            </a:r>
          </a:p>
        </p:txBody>
      </p:sp>
    </p:spTree>
    <p:extLst>
      <p:ext uri="{BB962C8B-B14F-4D97-AF65-F5344CB8AC3E}">
        <p14:creationId xmlns:p14="http://schemas.microsoft.com/office/powerpoint/2010/main" val="299457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1457</TotalTime>
  <Words>2321</Words>
  <Application>Microsoft Office PowerPoint</Application>
  <PresentationFormat>Grand écran</PresentationFormat>
  <Paragraphs>173</Paragraphs>
  <Slides>18</Slides>
  <Notes>7</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18</vt:i4>
      </vt:variant>
    </vt:vector>
  </HeadingPairs>
  <TitlesOfParts>
    <vt:vector size="28" baseType="lpstr">
      <vt:lpstr>Aptos</vt:lpstr>
      <vt:lpstr>Aptos Display</vt:lpstr>
      <vt:lpstr>Arial</vt:lpstr>
      <vt:lpstr>Calibri</vt:lpstr>
      <vt:lpstr>HelveticaNeueLTCom-LtCn</vt:lpstr>
      <vt:lpstr>Open Sans</vt:lpstr>
      <vt:lpstr>Roboto</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Camille Bernery</dc:creator>
  <cp:lastModifiedBy>Camille Bernery</cp:lastModifiedBy>
  <cp:revision>1</cp:revision>
  <dcterms:created xsi:type="dcterms:W3CDTF">2025-03-19T09:47:00Z</dcterms:created>
  <dcterms:modified xsi:type="dcterms:W3CDTF">2025-03-21T09:03:22Z</dcterms:modified>
</cp:coreProperties>
</file>